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15"/>
  </p:notesMasterIdLst>
  <p:sldIdLst>
    <p:sldId id="256" r:id="rId2"/>
    <p:sldId id="258" r:id="rId3"/>
    <p:sldId id="341" r:id="rId4"/>
    <p:sldId id="260" r:id="rId5"/>
    <p:sldId id="343" r:id="rId6"/>
    <p:sldId id="344" r:id="rId7"/>
    <p:sldId id="345" r:id="rId8"/>
    <p:sldId id="346" r:id="rId9"/>
    <p:sldId id="347" r:id="rId10"/>
    <p:sldId id="348" r:id="rId11"/>
    <p:sldId id="261" r:id="rId12"/>
    <p:sldId id="342" r:id="rId13"/>
    <p:sldId id="309" r:id="rId14"/>
  </p:sldIdLst>
  <p:sldSz cx="9144000" cy="5143500" type="screen16x9"/>
  <p:notesSz cx="6858000" cy="9144000"/>
  <p:embeddedFontLst>
    <p:embeddedFont>
      <p:font typeface="Elsie Swash Caps" charset="0"/>
      <p:regular r:id="rId16"/>
    </p:embeddedFont>
    <p:embeddedFont>
      <p:font typeface="Cutive Mono" charset="0"/>
      <p:regular r:id="rId17"/>
    </p:embeddedFont>
    <p:embeddedFont>
      <p:font typeface="Josefin Slab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39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F11C04E-D75A-4A56-A806-76C6093A3461}">
  <a:tblStyle styleId="{1F11C04E-D75A-4A56-A806-76C6093A34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582" y="210"/>
      </p:cViewPr>
      <p:guideLst>
        <p:guide orient="horz" pos="1620"/>
        <p:guide pos="43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220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083118c0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083118c0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08288d42c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08288d42c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08288d42c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08288d42c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083711ea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083711ea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a4af8b1ae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a4af8b1ae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a4af8b1ae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a4af8b1ae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9eb8c942a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9eb8c942a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62175" y="1612050"/>
            <a:ext cx="4020000" cy="14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40450" y="3111850"/>
            <a:ext cx="326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0" y="2571750"/>
            <a:ext cx="8423700" cy="207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4619300" y="2630000"/>
            <a:ext cx="33678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619350" y="920700"/>
            <a:ext cx="33678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720900" y="536450"/>
            <a:ext cx="77034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/>
          <p:nvPr/>
        </p:nvSpPr>
        <p:spPr>
          <a:xfrm flipH="1">
            <a:off x="7724400" y="2571750"/>
            <a:ext cx="1419600" cy="207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902388" y="855425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49198" y="1182380"/>
            <a:ext cx="3030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/>
          </p:nvPr>
        </p:nvSpPr>
        <p:spPr>
          <a:xfrm>
            <a:off x="4766138" y="855400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4766123" y="1182380"/>
            <a:ext cx="3030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/>
          </p:nvPr>
        </p:nvSpPr>
        <p:spPr>
          <a:xfrm>
            <a:off x="902388" y="1827100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1349198" y="2154055"/>
            <a:ext cx="3030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/>
          </p:nvPr>
        </p:nvSpPr>
        <p:spPr>
          <a:xfrm>
            <a:off x="4766138" y="1827075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4766123" y="2154055"/>
            <a:ext cx="3030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8"/>
          </p:nvPr>
        </p:nvSpPr>
        <p:spPr>
          <a:xfrm>
            <a:off x="902388" y="2823340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1349198" y="3150295"/>
            <a:ext cx="3030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/>
          </p:nvPr>
        </p:nvSpPr>
        <p:spPr>
          <a:xfrm>
            <a:off x="4766138" y="2823315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4"/>
          </p:nvPr>
        </p:nvSpPr>
        <p:spPr>
          <a:xfrm>
            <a:off x="4766123" y="3150295"/>
            <a:ext cx="3030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946075" y="1020450"/>
            <a:ext cx="33678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-22375" y="-17150"/>
            <a:ext cx="816000" cy="527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806175" y="2857525"/>
            <a:ext cx="4041900" cy="16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6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47"/>
          <p:cNvCxnSpPr/>
          <p:nvPr/>
        </p:nvCxnSpPr>
        <p:spPr>
          <a:xfrm rot="10800000">
            <a:off x="4492650" y="1082525"/>
            <a:ext cx="15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title" idx="2"/>
          </p:nvPr>
        </p:nvSpPr>
        <p:spPr>
          <a:xfrm>
            <a:off x="5092088" y="2202150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i="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subTitle" idx="1"/>
          </p:nvPr>
        </p:nvSpPr>
        <p:spPr>
          <a:xfrm>
            <a:off x="5035925" y="2555175"/>
            <a:ext cx="23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47"/>
          <p:cNvSpPr/>
          <p:nvPr/>
        </p:nvSpPr>
        <p:spPr>
          <a:xfrm>
            <a:off x="100" y="2116650"/>
            <a:ext cx="9144000" cy="7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CUSTOM_2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p48"/>
          <p:cNvCxnSpPr/>
          <p:nvPr/>
        </p:nvCxnSpPr>
        <p:spPr>
          <a:xfrm rot="10800000">
            <a:off x="6513600" y="1082525"/>
            <a:ext cx="15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4495800" y="509825"/>
            <a:ext cx="419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/>
          <p:nvPr/>
        </p:nvSpPr>
        <p:spPr>
          <a:xfrm>
            <a:off x="1007000" y="1200600"/>
            <a:ext cx="3150600" cy="39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lsie Swash Caps"/>
              <a:buNone/>
              <a:defRPr sz="2800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 Mono"/>
              <a:buChar char="●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 Mono"/>
              <a:buChar char="○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 Mono"/>
              <a:buChar char="■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 Mono"/>
              <a:buChar char="●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 Mono"/>
              <a:buChar char="○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 Mono"/>
              <a:buChar char="■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 Mono"/>
              <a:buChar char="●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 Mono"/>
              <a:buChar char="○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utive Mono"/>
              <a:buChar char="■"/>
              <a:defRPr sz="1200">
                <a:solidFill>
                  <a:schemeClr val="dk1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1" r:id="rId5"/>
    <p:sldLayoutId id="2147483693" r:id="rId6"/>
    <p:sldLayoutId id="2147483694" r:id="rId7"/>
    <p:sldLayoutId id="214748370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">
          <p15:clr>
            <a:srgbClr val="EA4335"/>
          </p15:clr>
        </p15:guide>
        <p15:guide id="2" orient="horz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5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1"/>
          <p:cNvSpPr txBox="1">
            <a:spLocks noGrp="1"/>
          </p:cNvSpPr>
          <p:nvPr>
            <p:ph type="ctrTitle"/>
          </p:nvPr>
        </p:nvSpPr>
        <p:spPr>
          <a:xfrm>
            <a:off x="2562175" y="1612050"/>
            <a:ext cx="4020000" cy="14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</a:t>
            </a:r>
            <a:r>
              <a:rPr lang="en" dirty="0" smtClean="0"/>
              <a:t>ernikahan dini dan permasalahannya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2949" y="954593"/>
            <a:ext cx="7374151" cy="3275763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Hamil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Nikah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pisahkan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hamil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nikah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kecelakaan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maaf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diperkosa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hamil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nikah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Orang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dihadapkan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pastilah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menikahkan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gadisnya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orang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dicintai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gadis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2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 txBox="1">
            <a:spLocks noGrp="1"/>
          </p:cNvSpPr>
          <p:nvPr>
            <p:ph type="subTitle" idx="1"/>
          </p:nvPr>
        </p:nvSpPr>
        <p:spPr>
          <a:xfrm>
            <a:off x="966947" y="2451798"/>
            <a:ext cx="5815691" cy="2532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0">
              <a:spcBef>
                <a:spcPts val="1600"/>
              </a:spcBef>
              <a:buNone/>
            </a:pPr>
            <a:r>
              <a:rPr lang="en-US" sz="1600" dirty="0" err="1"/>
              <a:t>Pernikahan</a:t>
            </a:r>
            <a:r>
              <a:rPr lang="en-US" sz="1600" dirty="0"/>
              <a:t> </a:t>
            </a:r>
            <a:r>
              <a:rPr lang="en-US" sz="1600" dirty="0" err="1"/>
              <a:t>dini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dampak</a:t>
            </a:r>
            <a:r>
              <a:rPr lang="en-US" sz="1600" dirty="0"/>
              <a:t> </a:t>
            </a:r>
            <a:r>
              <a:rPr lang="en-US" sz="1600" dirty="0" err="1"/>
              <a:t>negatif</a:t>
            </a:r>
            <a:r>
              <a:rPr lang="en-US" sz="1600" dirty="0"/>
              <a:t>,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diantaranya</a:t>
            </a:r>
            <a:r>
              <a:rPr lang="en-US" sz="1600" dirty="0"/>
              <a:t> : </a:t>
            </a:r>
            <a:r>
              <a:rPr lang="en-US" sz="1600" dirty="0" err="1"/>
              <a:t>Kehilangan</a:t>
            </a:r>
            <a:r>
              <a:rPr lang="en-US" sz="1600" dirty="0"/>
              <a:t> "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remaja</a:t>
            </a:r>
            <a:r>
              <a:rPr lang="en-US" sz="1600" dirty="0"/>
              <a:t>",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nanti</a:t>
            </a:r>
            <a:r>
              <a:rPr lang="en-US" sz="1600" dirty="0"/>
              <a:t> </a:t>
            </a:r>
            <a:r>
              <a:rPr lang="en-US" sz="1600" dirty="0" err="1"/>
              <a:t>teman</a:t>
            </a:r>
            <a:r>
              <a:rPr lang="en-US" sz="1600" dirty="0"/>
              <a:t> </a:t>
            </a:r>
            <a:r>
              <a:rPr lang="en-US" sz="1600" dirty="0" err="1"/>
              <a:t>sebaya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menikmati</a:t>
            </a:r>
            <a:r>
              <a:rPr lang="en-US" sz="1600" dirty="0"/>
              <a:t> </a:t>
            </a:r>
            <a:r>
              <a:rPr lang="en-US" sz="1600" dirty="0" err="1"/>
              <a:t>liburan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pergi</a:t>
            </a:r>
            <a:r>
              <a:rPr lang="en-US" sz="1600" dirty="0"/>
              <a:t> </a:t>
            </a:r>
            <a:r>
              <a:rPr lang="en-US" sz="1600" dirty="0" err="1"/>
              <a:t>kumpul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,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gigit</a:t>
            </a:r>
            <a:r>
              <a:rPr lang="en-US" sz="1600" dirty="0"/>
              <a:t> </a:t>
            </a:r>
            <a:r>
              <a:rPr lang="en-US" sz="1600" dirty="0" err="1"/>
              <a:t>jari</a:t>
            </a:r>
            <a:r>
              <a:rPr lang="en-US" sz="1600" dirty="0"/>
              <a:t>,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suami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istri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mengizinkan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bayi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 di </a:t>
            </a:r>
            <a:r>
              <a:rPr lang="en-US" sz="1600" dirty="0" err="1"/>
              <a:t>ajak</a:t>
            </a:r>
            <a:r>
              <a:rPr lang="en-US" sz="1600" dirty="0"/>
              <a:t> </a:t>
            </a:r>
            <a:r>
              <a:rPr lang="en-US" sz="1600" dirty="0" err="1"/>
              <a:t>pergi</a:t>
            </a:r>
            <a:r>
              <a:rPr lang="en-US" sz="1600" dirty="0"/>
              <a:t> </a:t>
            </a:r>
            <a:r>
              <a:rPr lang="en-US" sz="1600" dirty="0" err="1"/>
              <a:t>jauh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66"/>
          <p:cNvSpPr txBox="1">
            <a:spLocks noGrp="1"/>
          </p:cNvSpPr>
          <p:nvPr>
            <p:ph type="body" idx="4294967295"/>
          </p:nvPr>
        </p:nvSpPr>
        <p:spPr>
          <a:xfrm flipH="1">
            <a:off x="9143875" y="515875"/>
            <a:ext cx="879300" cy="20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12" name="Google Shape;412;p66"/>
          <p:cNvSpPr txBox="1">
            <a:spLocks noGrp="1"/>
          </p:cNvSpPr>
          <p:nvPr>
            <p:ph type="title"/>
          </p:nvPr>
        </p:nvSpPr>
        <p:spPr>
          <a:xfrm>
            <a:off x="946074" y="1020450"/>
            <a:ext cx="4630761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D</a:t>
            </a:r>
            <a:r>
              <a:rPr lang="en" sz="4000" dirty="0" smtClean="0"/>
              <a:t>ampak negatif pernikahan dini</a:t>
            </a:r>
            <a:endParaRPr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>
            <a:spLocks noGrp="1"/>
          </p:cNvSpPr>
          <p:nvPr>
            <p:ph type="body" idx="4294967295"/>
          </p:nvPr>
        </p:nvSpPr>
        <p:spPr>
          <a:xfrm flipH="1">
            <a:off x="9143875" y="515875"/>
            <a:ext cx="879300" cy="20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175" y="2019719"/>
            <a:ext cx="4650080" cy="2477006"/>
          </a:xfrm>
        </p:spPr>
        <p:txBody>
          <a:bodyPr/>
          <a:lstStyle/>
          <a:p>
            <a:pPr marL="152400" indent="0">
              <a:buNone/>
            </a:pPr>
            <a:r>
              <a:rPr lang="en-US" sz="1600" dirty="0"/>
              <a:t>Dari </a:t>
            </a:r>
            <a:r>
              <a:rPr lang="en-US" sz="1600" dirty="0" err="1"/>
              <a:t>sisi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wanita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berisiko</a:t>
            </a:r>
            <a:r>
              <a:rPr lang="en-US" sz="1600" dirty="0"/>
              <a:t>, </a:t>
            </a:r>
            <a:r>
              <a:rPr lang="en-US" sz="1600" dirty="0" err="1"/>
              <a:t>hamil</a:t>
            </a:r>
            <a:r>
              <a:rPr lang="en-US" sz="1600" dirty="0"/>
              <a:t> di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muda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berbahaya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persalinan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rahim</a:t>
            </a:r>
            <a:r>
              <a:rPr lang="en-US" sz="1600" dirty="0"/>
              <a:t>. </a:t>
            </a:r>
            <a:r>
              <a:rPr lang="en-US" sz="1600" dirty="0" err="1"/>
              <a:t>Pendidikan</a:t>
            </a:r>
            <a:r>
              <a:rPr lang="en-US" sz="1600" dirty="0"/>
              <a:t>, </a:t>
            </a:r>
            <a:r>
              <a:rPr lang="en-US" sz="1600" dirty="0" err="1"/>
              <a:t>tentunya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menikah</a:t>
            </a:r>
            <a:r>
              <a:rPr lang="en-US" sz="1600" dirty="0"/>
              <a:t> di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dini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mengorbankan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, </a:t>
            </a:r>
            <a:r>
              <a:rPr lang="en-US" sz="1600" dirty="0" err="1"/>
              <a:t>dimana</a:t>
            </a:r>
            <a:r>
              <a:rPr lang="en-US" sz="1600" dirty="0"/>
              <a:t> di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sepenuhnya</a:t>
            </a:r>
            <a:r>
              <a:rPr lang="en-US" sz="1600" dirty="0"/>
              <a:t> lulus SMA.</a:t>
            </a:r>
          </a:p>
        </p:txBody>
      </p:sp>
    </p:spTree>
    <p:extLst>
      <p:ext uri="{BB962C8B-B14F-4D97-AF65-F5344CB8AC3E}">
        <p14:creationId xmlns:p14="http://schemas.microsoft.com/office/powerpoint/2010/main" val="299011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6" name="Google Shape;2126;p114"/>
          <p:cNvPicPr preferRelativeResize="0"/>
          <p:nvPr/>
        </p:nvPicPr>
        <p:blipFill rotWithShape="1">
          <a:blip r:embed="rId3">
            <a:alphaModFix/>
          </a:blip>
          <a:srcRect t="16666" b="16666"/>
          <a:stretch/>
        </p:blipFill>
        <p:spPr>
          <a:xfrm>
            <a:off x="-12" y="1411425"/>
            <a:ext cx="3481003" cy="2320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7" name="Google Shape;2127;p114"/>
          <p:cNvGrpSpPr/>
          <p:nvPr/>
        </p:nvGrpSpPr>
        <p:grpSpPr>
          <a:xfrm flipH="1">
            <a:off x="8182426" y="1966918"/>
            <a:ext cx="672971" cy="990467"/>
            <a:chOff x="4871100" y="3885050"/>
            <a:chExt cx="352175" cy="518325"/>
          </a:xfrm>
        </p:grpSpPr>
        <p:sp>
          <p:nvSpPr>
            <p:cNvPr id="2128" name="Google Shape;2128;p114"/>
            <p:cNvSpPr/>
            <p:nvPr/>
          </p:nvSpPr>
          <p:spPr>
            <a:xfrm>
              <a:off x="4968400" y="3989725"/>
              <a:ext cx="131775" cy="413650"/>
            </a:xfrm>
            <a:custGeom>
              <a:avLst/>
              <a:gdLst/>
              <a:ahLst/>
              <a:cxnLst/>
              <a:rect l="l" t="t" r="r" b="b"/>
              <a:pathLst>
                <a:path w="5271" h="16546" extrusionOk="0">
                  <a:moveTo>
                    <a:pt x="5254" y="0"/>
                  </a:moveTo>
                  <a:cubicBezTo>
                    <a:pt x="5204" y="0"/>
                    <a:pt x="5013" y="145"/>
                    <a:pt x="4822" y="319"/>
                  </a:cubicBezTo>
                  <a:cubicBezTo>
                    <a:pt x="4674" y="446"/>
                    <a:pt x="4505" y="594"/>
                    <a:pt x="4357" y="742"/>
                  </a:cubicBezTo>
                  <a:cubicBezTo>
                    <a:pt x="4209" y="911"/>
                    <a:pt x="4103" y="1038"/>
                    <a:pt x="3934" y="1228"/>
                  </a:cubicBezTo>
                  <a:cubicBezTo>
                    <a:pt x="3765" y="1418"/>
                    <a:pt x="3574" y="1630"/>
                    <a:pt x="3426" y="1820"/>
                  </a:cubicBezTo>
                  <a:lnTo>
                    <a:pt x="3215" y="2095"/>
                  </a:lnTo>
                  <a:cubicBezTo>
                    <a:pt x="3046" y="2285"/>
                    <a:pt x="2855" y="2560"/>
                    <a:pt x="2707" y="2772"/>
                  </a:cubicBezTo>
                  <a:cubicBezTo>
                    <a:pt x="2538" y="3026"/>
                    <a:pt x="2369" y="3301"/>
                    <a:pt x="2221" y="3554"/>
                  </a:cubicBezTo>
                  <a:cubicBezTo>
                    <a:pt x="2009" y="3893"/>
                    <a:pt x="1819" y="4231"/>
                    <a:pt x="1650" y="4570"/>
                  </a:cubicBezTo>
                  <a:cubicBezTo>
                    <a:pt x="1502" y="4866"/>
                    <a:pt x="1354" y="5183"/>
                    <a:pt x="1227" y="5500"/>
                  </a:cubicBezTo>
                  <a:cubicBezTo>
                    <a:pt x="1142" y="5712"/>
                    <a:pt x="1058" y="5923"/>
                    <a:pt x="973" y="6135"/>
                  </a:cubicBezTo>
                  <a:cubicBezTo>
                    <a:pt x="909" y="6325"/>
                    <a:pt x="825" y="6537"/>
                    <a:pt x="761" y="6748"/>
                  </a:cubicBezTo>
                  <a:cubicBezTo>
                    <a:pt x="529" y="7488"/>
                    <a:pt x="338" y="8250"/>
                    <a:pt x="212" y="9011"/>
                  </a:cubicBezTo>
                  <a:cubicBezTo>
                    <a:pt x="127" y="9497"/>
                    <a:pt x="63" y="9984"/>
                    <a:pt x="21" y="10491"/>
                  </a:cubicBezTo>
                  <a:cubicBezTo>
                    <a:pt x="21" y="10724"/>
                    <a:pt x="0" y="10893"/>
                    <a:pt x="0" y="11168"/>
                  </a:cubicBezTo>
                  <a:lnTo>
                    <a:pt x="0" y="11951"/>
                  </a:lnTo>
                  <a:cubicBezTo>
                    <a:pt x="21" y="12331"/>
                    <a:pt x="21" y="12733"/>
                    <a:pt x="63" y="13114"/>
                  </a:cubicBezTo>
                  <a:cubicBezTo>
                    <a:pt x="106" y="13452"/>
                    <a:pt x="148" y="13791"/>
                    <a:pt x="190" y="14087"/>
                  </a:cubicBezTo>
                  <a:cubicBezTo>
                    <a:pt x="233" y="14404"/>
                    <a:pt x="296" y="14700"/>
                    <a:pt x="360" y="14996"/>
                  </a:cubicBezTo>
                  <a:cubicBezTo>
                    <a:pt x="402" y="15187"/>
                    <a:pt x="444" y="15377"/>
                    <a:pt x="486" y="15546"/>
                  </a:cubicBezTo>
                  <a:cubicBezTo>
                    <a:pt x="529" y="15694"/>
                    <a:pt x="571" y="15821"/>
                    <a:pt x="613" y="15948"/>
                  </a:cubicBezTo>
                  <a:cubicBezTo>
                    <a:pt x="736" y="16334"/>
                    <a:pt x="845" y="16546"/>
                    <a:pt x="878" y="16546"/>
                  </a:cubicBezTo>
                  <a:cubicBezTo>
                    <a:pt x="885" y="16546"/>
                    <a:pt x="888" y="16537"/>
                    <a:pt x="888" y="16519"/>
                  </a:cubicBezTo>
                  <a:cubicBezTo>
                    <a:pt x="867" y="16371"/>
                    <a:pt x="846" y="16223"/>
                    <a:pt x="804" y="16096"/>
                  </a:cubicBezTo>
                  <a:cubicBezTo>
                    <a:pt x="761" y="15906"/>
                    <a:pt x="698" y="15694"/>
                    <a:pt x="635" y="15462"/>
                  </a:cubicBezTo>
                  <a:cubicBezTo>
                    <a:pt x="571" y="15144"/>
                    <a:pt x="486" y="14806"/>
                    <a:pt x="423" y="14467"/>
                  </a:cubicBezTo>
                  <a:cubicBezTo>
                    <a:pt x="381" y="14277"/>
                    <a:pt x="360" y="14087"/>
                    <a:pt x="338" y="13896"/>
                  </a:cubicBezTo>
                  <a:cubicBezTo>
                    <a:pt x="296" y="13622"/>
                    <a:pt x="275" y="13368"/>
                    <a:pt x="254" y="13093"/>
                  </a:cubicBezTo>
                  <a:cubicBezTo>
                    <a:pt x="233" y="12902"/>
                    <a:pt x="212" y="12691"/>
                    <a:pt x="212" y="12501"/>
                  </a:cubicBezTo>
                  <a:cubicBezTo>
                    <a:pt x="169" y="11972"/>
                    <a:pt x="169" y="11443"/>
                    <a:pt x="212" y="10914"/>
                  </a:cubicBezTo>
                  <a:cubicBezTo>
                    <a:pt x="233" y="10449"/>
                    <a:pt x="254" y="9984"/>
                    <a:pt x="317" y="9519"/>
                  </a:cubicBezTo>
                  <a:cubicBezTo>
                    <a:pt x="360" y="9222"/>
                    <a:pt x="423" y="8926"/>
                    <a:pt x="465" y="8630"/>
                  </a:cubicBezTo>
                  <a:cubicBezTo>
                    <a:pt x="571" y="8186"/>
                    <a:pt x="677" y="7742"/>
                    <a:pt x="804" y="7298"/>
                  </a:cubicBezTo>
                  <a:cubicBezTo>
                    <a:pt x="888" y="6917"/>
                    <a:pt x="1015" y="6537"/>
                    <a:pt x="1163" y="6156"/>
                  </a:cubicBezTo>
                  <a:cubicBezTo>
                    <a:pt x="1248" y="5923"/>
                    <a:pt x="1332" y="5712"/>
                    <a:pt x="1438" y="5500"/>
                  </a:cubicBezTo>
                  <a:cubicBezTo>
                    <a:pt x="1650" y="5014"/>
                    <a:pt x="1861" y="4548"/>
                    <a:pt x="2115" y="4083"/>
                  </a:cubicBezTo>
                  <a:cubicBezTo>
                    <a:pt x="2601" y="3216"/>
                    <a:pt x="3172" y="2391"/>
                    <a:pt x="3807" y="1630"/>
                  </a:cubicBezTo>
                  <a:cubicBezTo>
                    <a:pt x="3955" y="1461"/>
                    <a:pt x="4082" y="1291"/>
                    <a:pt x="4230" y="1143"/>
                  </a:cubicBezTo>
                  <a:lnTo>
                    <a:pt x="4505" y="826"/>
                  </a:lnTo>
                  <a:lnTo>
                    <a:pt x="4822" y="509"/>
                  </a:lnTo>
                  <a:cubicBezTo>
                    <a:pt x="4864" y="446"/>
                    <a:pt x="4907" y="403"/>
                    <a:pt x="4970" y="361"/>
                  </a:cubicBezTo>
                  <a:cubicBezTo>
                    <a:pt x="5076" y="255"/>
                    <a:pt x="5182" y="149"/>
                    <a:pt x="5266" y="23"/>
                  </a:cubicBezTo>
                  <a:cubicBezTo>
                    <a:pt x="5270" y="7"/>
                    <a:pt x="5266" y="0"/>
                    <a:pt x="5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14"/>
            <p:cNvSpPr/>
            <p:nvPr/>
          </p:nvSpPr>
          <p:spPr>
            <a:xfrm>
              <a:off x="4953575" y="3961200"/>
              <a:ext cx="39675" cy="188325"/>
            </a:xfrm>
            <a:custGeom>
              <a:avLst/>
              <a:gdLst/>
              <a:ahLst/>
              <a:cxnLst/>
              <a:rect l="l" t="t" r="r" b="b"/>
              <a:pathLst>
                <a:path w="1587" h="7533" extrusionOk="0">
                  <a:moveTo>
                    <a:pt x="1037" y="0"/>
                  </a:moveTo>
                  <a:cubicBezTo>
                    <a:pt x="995" y="43"/>
                    <a:pt x="931" y="85"/>
                    <a:pt x="889" y="127"/>
                  </a:cubicBezTo>
                  <a:cubicBezTo>
                    <a:pt x="826" y="212"/>
                    <a:pt x="783" y="275"/>
                    <a:pt x="720" y="360"/>
                  </a:cubicBezTo>
                  <a:cubicBezTo>
                    <a:pt x="635" y="487"/>
                    <a:pt x="572" y="635"/>
                    <a:pt x="487" y="762"/>
                  </a:cubicBezTo>
                  <a:lnTo>
                    <a:pt x="382" y="994"/>
                  </a:lnTo>
                  <a:cubicBezTo>
                    <a:pt x="339" y="1121"/>
                    <a:pt x="276" y="1248"/>
                    <a:pt x="255" y="1354"/>
                  </a:cubicBezTo>
                  <a:cubicBezTo>
                    <a:pt x="212" y="1438"/>
                    <a:pt x="191" y="1523"/>
                    <a:pt x="170" y="1608"/>
                  </a:cubicBezTo>
                  <a:cubicBezTo>
                    <a:pt x="107" y="1840"/>
                    <a:pt x="64" y="2073"/>
                    <a:pt x="22" y="2306"/>
                  </a:cubicBezTo>
                  <a:cubicBezTo>
                    <a:pt x="1" y="2517"/>
                    <a:pt x="1" y="2729"/>
                    <a:pt x="1" y="2940"/>
                  </a:cubicBezTo>
                  <a:cubicBezTo>
                    <a:pt x="1" y="3088"/>
                    <a:pt x="22" y="3215"/>
                    <a:pt x="22" y="3363"/>
                  </a:cubicBezTo>
                  <a:cubicBezTo>
                    <a:pt x="22" y="3553"/>
                    <a:pt x="43" y="3765"/>
                    <a:pt x="85" y="3976"/>
                  </a:cubicBezTo>
                  <a:cubicBezTo>
                    <a:pt x="128" y="4146"/>
                    <a:pt x="170" y="4315"/>
                    <a:pt x="212" y="4505"/>
                  </a:cubicBezTo>
                  <a:cubicBezTo>
                    <a:pt x="233" y="4611"/>
                    <a:pt x="255" y="4717"/>
                    <a:pt x="276" y="4822"/>
                  </a:cubicBezTo>
                  <a:cubicBezTo>
                    <a:pt x="339" y="5034"/>
                    <a:pt x="424" y="5266"/>
                    <a:pt x="508" y="5478"/>
                  </a:cubicBezTo>
                  <a:cubicBezTo>
                    <a:pt x="678" y="5901"/>
                    <a:pt x="868" y="6303"/>
                    <a:pt x="1037" y="6705"/>
                  </a:cubicBezTo>
                  <a:cubicBezTo>
                    <a:pt x="1079" y="6810"/>
                    <a:pt x="1122" y="6895"/>
                    <a:pt x="1164" y="6980"/>
                  </a:cubicBezTo>
                  <a:cubicBezTo>
                    <a:pt x="1228" y="7085"/>
                    <a:pt x="1291" y="7212"/>
                    <a:pt x="1354" y="7297"/>
                  </a:cubicBezTo>
                  <a:lnTo>
                    <a:pt x="1397" y="7381"/>
                  </a:lnTo>
                  <a:cubicBezTo>
                    <a:pt x="1460" y="7466"/>
                    <a:pt x="1502" y="7508"/>
                    <a:pt x="1545" y="7529"/>
                  </a:cubicBezTo>
                  <a:cubicBezTo>
                    <a:pt x="1548" y="7531"/>
                    <a:pt x="1552" y="7532"/>
                    <a:pt x="1555" y="7532"/>
                  </a:cubicBezTo>
                  <a:cubicBezTo>
                    <a:pt x="1587" y="7532"/>
                    <a:pt x="1582" y="7430"/>
                    <a:pt x="1524" y="7276"/>
                  </a:cubicBezTo>
                  <a:cubicBezTo>
                    <a:pt x="1460" y="7128"/>
                    <a:pt x="1376" y="6937"/>
                    <a:pt x="1291" y="6768"/>
                  </a:cubicBezTo>
                  <a:cubicBezTo>
                    <a:pt x="1228" y="6683"/>
                    <a:pt x="1185" y="6578"/>
                    <a:pt x="1143" y="6472"/>
                  </a:cubicBezTo>
                  <a:cubicBezTo>
                    <a:pt x="1122" y="6430"/>
                    <a:pt x="1101" y="6366"/>
                    <a:pt x="1079" y="6324"/>
                  </a:cubicBezTo>
                  <a:cubicBezTo>
                    <a:pt x="1037" y="6218"/>
                    <a:pt x="995" y="6112"/>
                    <a:pt x="931" y="5986"/>
                  </a:cubicBezTo>
                  <a:cubicBezTo>
                    <a:pt x="868" y="5880"/>
                    <a:pt x="826" y="5753"/>
                    <a:pt x="762" y="5605"/>
                  </a:cubicBezTo>
                  <a:cubicBezTo>
                    <a:pt x="720" y="5457"/>
                    <a:pt x="635" y="5266"/>
                    <a:pt x="593" y="5140"/>
                  </a:cubicBezTo>
                  <a:cubicBezTo>
                    <a:pt x="551" y="4992"/>
                    <a:pt x="508" y="4844"/>
                    <a:pt x="466" y="4717"/>
                  </a:cubicBezTo>
                  <a:lnTo>
                    <a:pt x="382" y="4421"/>
                  </a:lnTo>
                  <a:cubicBezTo>
                    <a:pt x="360" y="4357"/>
                    <a:pt x="339" y="4251"/>
                    <a:pt x="318" y="4167"/>
                  </a:cubicBezTo>
                  <a:cubicBezTo>
                    <a:pt x="255" y="3828"/>
                    <a:pt x="212" y="3490"/>
                    <a:pt x="191" y="3152"/>
                  </a:cubicBezTo>
                  <a:cubicBezTo>
                    <a:pt x="191" y="2940"/>
                    <a:pt x="191" y="2729"/>
                    <a:pt x="191" y="2517"/>
                  </a:cubicBezTo>
                  <a:cubicBezTo>
                    <a:pt x="212" y="2411"/>
                    <a:pt x="212" y="2327"/>
                    <a:pt x="212" y="2221"/>
                  </a:cubicBezTo>
                  <a:cubicBezTo>
                    <a:pt x="233" y="2115"/>
                    <a:pt x="255" y="1988"/>
                    <a:pt x="276" y="1883"/>
                  </a:cubicBezTo>
                  <a:cubicBezTo>
                    <a:pt x="318" y="1713"/>
                    <a:pt x="360" y="1565"/>
                    <a:pt x="424" y="1396"/>
                  </a:cubicBezTo>
                  <a:cubicBezTo>
                    <a:pt x="466" y="1269"/>
                    <a:pt x="508" y="1142"/>
                    <a:pt x="572" y="1015"/>
                  </a:cubicBezTo>
                  <a:cubicBezTo>
                    <a:pt x="635" y="889"/>
                    <a:pt x="699" y="762"/>
                    <a:pt x="762" y="656"/>
                  </a:cubicBezTo>
                  <a:cubicBezTo>
                    <a:pt x="805" y="571"/>
                    <a:pt x="826" y="508"/>
                    <a:pt x="868" y="444"/>
                  </a:cubicBezTo>
                  <a:lnTo>
                    <a:pt x="974" y="296"/>
                  </a:lnTo>
                  <a:cubicBezTo>
                    <a:pt x="1079" y="106"/>
                    <a:pt x="1122" y="0"/>
                    <a:pt x="10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14"/>
            <p:cNvSpPr/>
            <p:nvPr/>
          </p:nvSpPr>
          <p:spPr>
            <a:xfrm>
              <a:off x="4979500" y="3961125"/>
              <a:ext cx="26450" cy="170625"/>
            </a:xfrm>
            <a:custGeom>
              <a:avLst/>
              <a:gdLst/>
              <a:ahLst/>
              <a:cxnLst/>
              <a:rect l="l" t="t" r="r" b="b"/>
              <a:pathLst>
                <a:path w="1058" h="6825" extrusionOk="0">
                  <a:moveTo>
                    <a:pt x="33" y="1"/>
                  </a:moveTo>
                  <a:cubicBezTo>
                    <a:pt x="0" y="1"/>
                    <a:pt x="4" y="101"/>
                    <a:pt x="42" y="236"/>
                  </a:cubicBezTo>
                  <a:cubicBezTo>
                    <a:pt x="85" y="384"/>
                    <a:pt x="148" y="532"/>
                    <a:pt x="212" y="701"/>
                  </a:cubicBezTo>
                  <a:cubicBezTo>
                    <a:pt x="233" y="786"/>
                    <a:pt x="275" y="870"/>
                    <a:pt x="317" y="976"/>
                  </a:cubicBezTo>
                  <a:cubicBezTo>
                    <a:pt x="317" y="1018"/>
                    <a:pt x="339" y="1061"/>
                    <a:pt x="339" y="1103"/>
                  </a:cubicBezTo>
                  <a:cubicBezTo>
                    <a:pt x="381" y="1209"/>
                    <a:pt x="402" y="1293"/>
                    <a:pt x="444" y="1420"/>
                  </a:cubicBezTo>
                  <a:cubicBezTo>
                    <a:pt x="487" y="1526"/>
                    <a:pt x="508" y="1611"/>
                    <a:pt x="550" y="1759"/>
                  </a:cubicBezTo>
                  <a:cubicBezTo>
                    <a:pt x="592" y="1907"/>
                    <a:pt x="635" y="2076"/>
                    <a:pt x="677" y="2182"/>
                  </a:cubicBezTo>
                  <a:cubicBezTo>
                    <a:pt x="698" y="2309"/>
                    <a:pt x="740" y="2478"/>
                    <a:pt x="762" y="2562"/>
                  </a:cubicBezTo>
                  <a:cubicBezTo>
                    <a:pt x="762" y="2668"/>
                    <a:pt x="783" y="2753"/>
                    <a:pt x="804" y="2837"/>
                  </a:cubicBezTo>
                  <a:cubicBezTo>
                    <a:pt x="825" y="2922"/>
                    <a:pt x="846" y="3007"/>
                    <a:pt x="846" y="3091"/>
                  </a:cubicBezTo>
                  <a:cubicBezTo>
                    <a:pt x="867" y="3366"/>
                    <a:pt x="867" y="3662"/>
                    <a:pt x="846" y="3958"/>
                  </a:cubicBezTo>
                  <a:cubicBezTo>
                    <a:pt x="804" y="4149"/>
                    <a:pt x="783" y="4339"/>
                    <a:pt x="740" y="4508"/>
                  </a:cubicBezTo>
                  <a:cubicBezTo>
                    <a:pt x="719" y="4593"/>
                    <a:pt x="698" y="4677"/>
                    <a:pt x="656" y="4762"/>
                  </a:cubicBezTo>
                  <a:cubicBezTo>
                    <a:pt x="635" y="4868"/>
                    <a:pt x="592" y="4952"/>
                    <a:pt x="550" y="5058"/>
                  </a:cubicBezTo>
                  <a:lnTo>
                    <a:pt x="381" y="5481"/>
                  </a:lnTo>
                  <a:cubicBezTo>
                    <a:pt x="339" y="5587"/>
                    <a:pt x="296" y="5714"/>
                    <a:pt x="254" y="5841"/>
                  </a:cubicBezTo>
                  <a:cubicBezTo>
                    <a:pt x="191" y="5946"/>
                    <a:pt x="169" y="6052"/>
                    <a:pt x="127" y="6179"/>
                  </a:cubicBezTo>
                  <a:cubicBezTo>
                    <a:pt x="127" y="6264"/>
                    <a:pt x="106" y="6327"/>
                    <a:pt x="106" y="6412"/>
                  </a:cubicBezTo>
                  <a:cubicBezTo>
                    <a:pt x="106" y="6454"/>
                    <a:pt x="106" y="6517"/>
                    <a:pt x="106" y="6581"/>
                  </a:cubicBezTo>
                  <a:cubicBezTo>
                    <a:pt x="106" y="6739"/>
                    <a:pt x="150" y="6824"/>
                    <a:pt x="189" y="6824"/>
                  </a:cubicBezTo>
                  <a:cubicBezTo>
                    <a:pt x="197" y="6824"/>
                    <a:pt x="205" y="6821"/>
                    <a:pt x="212" y="6813"/>
                  </a:cubicBezTo>
                  <a:cubicBezTo>
                    <a:pt x="233" y="6771"/>
                    <a:pt x="254" y="6708"/>
                    <a:pt x="254" y="6665"/>
                  </a:cubicBezTo>
                  <a:cubicBezTo>
                    <a:pt x="254" y="6581"/>
                    <a:pt x="275" y="6496"/>
                    <a:pt x="275" y="6412"/>
                  </a:cubicBezTo>
                  <a:cubicBezTo>
                    <a:pt x="317" y="6306"/>
                    <a:pt x="339" y="6158"/>
                    <a:pt x="381" y="6031"/>
                  </a:cubicBezTo>
                  <a:cubicBezTo>
                    <a:pt x="381" y="5967"/>
                    <a:pt x="402" y="5925"/>
                    <a:pt x="444" y="5819"/>
                  </a:cubicBezTo>
                  <a:cubicBezTo>
                    <a:pt x="487" y="5735"/>
                    <a:pt x="529" y="5608"/>
                    <a:pt x="571" y="5544"/>
                  </a:cubicBezTo>
                  <a:cubicBezTo>
                    <a:pt x="592" y="5460"/>
                    <a:pt x="614" y="5396"/>
                    <a:pt x="656" y="5312"/>
                  </a:cubicBezTo>
                  <a:cubicBezTo>
                    <a:pt x="719" y="5121"/>
                    <a:pt x="804" y="4931"/>
                    <a:pt x="867" y="4741"/>
                  </a:cubicBezTo>
                  <a:cubicBezTo>
                    <a:pt x="931" y="4550"/>
                    <a:pt x="973" y="4381"/>
                    <a:pt x="1015" y="4191"/>
                  </a:cubicBezTo>
                  <a:cubicBezTo>
                    <a:pt x="1015" y="4064"/>
                    <a:pt x="1058" y="3937"/>
                    <a:pt x="1058" y="3831"/>
                  </a:cubicBezTo>
                  <a:cubicBezTo>
                    <a:pt x="1058" y="3641"/>
                    <a:pt x="1058" y="3451"/>
                    <a:pt x="1058" y="3281"/>
                  </a:cubicBezTo>
                  <a:cubicBezTo>
                    <a:pt x="1036" y="3112"/>
                    <a:pt x="1015" y="2964"/>
                    <a:pt x="994" y="2795"/>
                  </a:cubicBezTo>
                  <a:cubicBezTo>
                    <a:pt x="973" y="2710"/>
                    <a:pt x="973" y="2605"/>
                    <a:pt x="952" y="2520"/>
                  </a:cubicBezTo>
                  <a:cubicBezTo>
                    <a:pt x="910" y="2309"/>
                    <a:pt x="846" y="2118"/>
                    <a:pt x="804" y="1907"/>
                  </a:cubicBezTo>
                  <a:cubicBezTo>
                    <a:pt x="719" y="1526"/>
                    <a:pt x="571" y="1167"/>
                    <a:pt x="444" y="786"/>
                  </a:cubicBezTo>
                  <a:cubicBezTo>
                    <a:pt x="423" y="701"/>
                    <a:pt x="381" y="617"/>
                    <a:pt x="360" y="553"/>
                  </a:cubicBezTo>
                  <a:cubicBezTo>
                    <a:pt x="317" y="447"/>
                    <a:pt x="275" y="342"/>
                    <a:pt x="212" y="215"/>
                  </a:cubicBezTo>
                  <a:cubicBezTo>
                    <a:pt x="191" y="194"/>
                    <a:pt x="191" y="173"/>
                    <a:pt x="169" y="151"/>
                  </a:cubicBezTo>
                  <a:cubicBezTo>
                    <a:pt x="148" y="88"/>
                    <a:pt x="106" y="46"/>
                    <a:pt x="42" y="3"/>
                  </a:cubicBezTo>
                  <a:cubicBezTo>
                    <a:pt x="39" y="1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14"/>
            <p:cNvSpPr/>
            <p:nvPr/>
          </p:nvSpPr>
          <p:spPr>
            <a:xfrm>
              <a:off x="5001175" y="4046075"/>
              <a:ext cx="177300" cy="81900"/>
            </a:xfrm>
            <a:custGeom>
              <a:avLst/>
              <a:gdLst/>
              <a:ahLst/>
              <a:cxnLst/>
              <a:rect l="l" t="t" r="r" b="b"/>
              <a:pathLst>
                <a:path w="7092" h="3276" extrusionOk="0">
                  <a:moveTo>
                    <a:pt x="5628" y="1"/>
                  </a:moveTo>
                  <a:cubicBezTo>
                    <a:pt x="5586" y="1"/>
                    <a:pt x="5549" y="3"/>
                    <a:pt x="5520" y="10"/>
                  </a:cubicBezTo>
                  <a:cubicBezTo>
                    <a:pt x="5436" y="10"/>
                    <a:pt x="5351" y="10"/>
                    <a:pt x="5267" y="31"/>
                  </a:cubicBezTo>
                  <a:cubicBezTo>
                    <a:pt x="5013" y="53"/>
                    <a:pt x="4780" y="95"/>
                    <a:pt x="4547" y="158"/>
                  </a:cubicBezTo>
                  <a:cubicBezTo>
                    <a:pt x="4336" y="201"/>
                    <a:pt x="4146" y="264"/>
                    <a:pt x="3934" y="349"/>
                  </a:cubicBezTo>
                  <a:cubicBezTo>
                    <a:pt x="3828" y="391"/>
                    <a:pt x="3680" y="454"/>
                    <a:pt x="3553" y="497"/>
                  </a:cubicBezTo>
                  <a:cubicBezTo>
                    <a:pt x="3363" y="581"/>
                    <a:pt x="3173" y="666"/>
                    <a:pt x="3004" y="772"/>
                  </a:cubicBezTo>
                  <a:lnTo>
                    <a:pt x="2538" y="1068"/>
                  </a:lnTo>
                  <a:lnTo>
                    <a:pt x="2263" y="1237"/>
                  </a:lnTo>
                  <a:cubicBezTo>
                    <a:pt x="2073" y="1385"/>
                    <a:pt x="1883" y="1533"/>
                    <a:pt x="1713" y="1681"/>
                  </a:cubicBezTo>
                  <a:cubicBezTo>
                    <a:pt x="1354" y="1956"/>
                    <a:pt x="1015" y="2252"/>
                    <a:pt x="698" y="2548"/>
                  </a:cubicBezTo>
                  <a:cubicBezTo>
                    <a:pt x="614" y="2633"/>
                    <a:pt x="550" y="2696"/>
                    <a:pt x="487" y="2760"/>
                  </a:cubicBezTo>
                  <a:cubicBezTo>
                    <a:pt x="381" y="2844"/>
                    <a:pt x="296" y="2929"/>
                    <a:pt x="169" y="2992"/>
                  </a:cubicBezTo>
                  <a:lnTo>
                    <a:pt x="106" y="3077"/>
                  </a:lnTo>
                  <a:cubicBezTo>
                    <a:pt x="64" y="3119"/>
                    <a:pt x="21" y="3183"/>
                    <a:pt x="0" y="3246"/>
                  </a:cubicBezTo>
                  <a:cubicBezTo>
                    <a:pt x="0" y="3267"/>
                    <a:pt x="11" y="3276"/>
                    <a:pt x="30" y="3276"/>
                  </a:cubicBezTo>
                  <a:cubicBezTo>
                    <a:pt x="70" y="3276"/>
                    <a:pt x="147" y="3233"/>
                    <a:pt x="233" y="3162"/>
                  </a:cubicBezTo>
                  <a:cubicBezTo>
                    <a:pt x="360" y="3035"/>
                    <a:pt x="508" y="2908"/>
                    <a:pt x="656" y="2781"/>
                  </a:cubicBezTo>
                  <a:cubicBezTo>
                    <a:pt x="741" y="2696"/>
                    <a:pt x="825" y="2612"/>
                    <a:pt x="910" y="2548"/>
                  </a:cubicBezTo>
                  <a:cubicBezTo>
                    <a:pt x="952" y="2506"/>
                    <a:pt x="994" y="2464"/>
                    <a:pt x="1037" y="2443"/>
                  </a:cubicBezTo>
                  <a:cubicBezTo>
                    <a:pt x="1121" y="2379"/>
                    <a:pt x="1206" y="2273"/>
                    <a:pt x="1312" y="2189"/>
                  </a:cubicBezTo>
                  <a:cubicBezTo>
                    <a:pt x="1417" y="2104"/>
                    <a:pt x="1502" y="2041"/>
                    <a:pt x="1629" y="1935"/>
                  </a:cubicBezTo>
                  <a:cubicBezTo>
                    <a:pt x="1756" y="1829"/>
                    <a:pt x="1883" y="1723"/>
                    <a:pt x="2031" y="1618"/>
                  </a:cubicBezTo>
                  <a:lnTo>
                    <a:pt x="2390" y="1364"/>
                  </a:lnTo>
                  <a:cubicBezTo>
                    <a:pt x="2475" y="1300"/>
                    <a:pt x="2559" y="1237"/>
                    <a:pt x="2644" y="1174"/>
                  </a:cubicBezTo>
                  <a:cubicBezTo>
                    <a:pt x="2707" y="1131"/>
                    <a:pt x="2792" y="1068"/>
                    <a:pt x="2877" y="1026"/>
                  </a:cubicBezTo>
                  <a:cubicBezTo>
                    <a:pt x="3173" y="856"/>
                    <a:pt x="3469" y="687"/>
                    <a:pt x="3786" y="560"/>
                  </a:cubicBezTo>
                  <a:cubicBezTo>
                    <a:pt x="3998" y="497"/>
                    <a:pt x="4209" y="433"/>
                    <a:pt x="4399" y="349"/>
                  </a:cubicBezTo>
                  <a:cubicBezTo>
                    <a:pt x="4505" y="328"/>
                    <a:pt x="4590" y="285"/>
                    <a:pt x="4695" y="264"/>
                  </a:cubicBezTo>
                  <a:cubicBezTo>
                    <a:pt x="4801" y="243"/>
                    <a:pt x="4907" y="222"/>
                    <a:pt x="5034" y="201"/>
                  </a:cubicBezTo>
                  <a:cubicBezTo>
                    <a:pt x="5203" y="180"/>
                    <a:pt x="5372" y="158"/>
                    <a:pt x="5541" y="158"/>
                  </a:cubicBezTo>
                  <a:cubicBezTo>
                    <a:pt x="5605" y="148"/>
                    <a:pt x="5674" y="143"/>
                    <a:pt x="5745" y="143"/>
                  </a:cubicBezTo>
                  <a:cubicBezTo>
                    <a:pt x="5816" y="143"/>
                    <a:pt x="5890" y="148"/>
                    <a:pt x="5964" y="158"/>
                  </a:cubicBezTo>
                  <a:cubicBezTo>
                    <a:pt x="6091" y="158"/>
                    <a:pt x="6218" y="180"/>
                    <a:pt x="6366" y="201"/>
                  </a:cubicBezTo>
                  <a:cubicBezTo>
                    <a:pt x="6451" y="222"/>
                    <a:pt x="6535" y="222"/>
                    <a:pt x="6599" y="243"/>
                  </a:cubicBezTo>
                  <a:lnTo>
                    <a:pt x="6789" y="285"/>
                  </a:lnTo>
                  <a:cubicBezTo>
                    <a:pt x="6857" y="300"/>
                    <a:pt x="6916" y="307"/>
                    <a:pt x="6963" y="307"/>
                  </a:cubicBezTo>
                  <a:cubicBezTo>
                    <a:pt x="7048" y="307"/>
                    <a:pt x="7092" y="284"/>
                    <a:pt x="7064" y="243"/>
                  </a:cubicBezTo>
                  <a:cubicBezTo>
                    <a:pt x="7022" y="201"/>
                    <a:pt x="6958" y="180"/>
                    <a:pt x="6895" y="158"/>
                  </a:cubicBezTo>
                  <a:cubicBezTo>
                    <a:pt x="6810" y="116"/>
                    <a:pt x="6726" y="95"/>
                    <a:pt x="6620" y="74"/>
                  </a:cubicBezTo>
                  <a:cubicBezTo>
                    <a:pt x="6472" y="31"/>
                    <a:pt x="6303" y="10"/>
                    <a:pt x="6155" y="10"/>
                  </a:cubicBezTo>
                  <a:lnTo>
                    <a:pt x="5901" y="10"/>
                  </a:lnTo>
                  <a:cubicBezTo>
                    <a:pt x="5816" y="10"/>
                    <a:pt x="5713" y="1"/>
                    <a:pt x="5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14"/>
            <p:cNvSpPr/>
            <p:nvPr/>
          </p:nvSpPr>
          <p:spPr>
            <a:xfrm>
              <a:off x="5023625" y="4052800"/>
              <a:ext cx="154700" cy="64925"/>
            </a:xfrm>
            <a:custGeom>
              <a:avLst/>
              <a:gdLst/>
              <a:ahLst/>
              <a:cxnLst/>
              <a:rect l="l" t="t" r="r" b="b"/>
              <a:pathLst>
                <a:path w="6188" h="2597" extrusionOk="0">
                  <a:moveTo>
                    <a:pt x="6164" y="0"/>
                  </a:moveTo>
                  <a:cubicBezTo>
                    <a:pt x="6132" y="0"/>
                    <a:pt x="6076" y="48"/>
                    <a:pt x="5997" y="143"/>
                  </a:cubicBezTo>
                  <a:cubicBezTo>
                    <a:pt x="5912" y="270"/>
                    <a:pt x="5807" y="397"/>
                    <a:pt x="5701" y="524"/>
                  </a:cubicBezTo>
                  <a:cubicBezTo>
                    <a:pt x="5637" y="608"/>
                    <a:pt x="5574" y="693"/>
                    <a:pt x="5511" y="757"/>
                  </a:cubicBezTo>
                  <a:cubicBezTo>
                    <a:pt x="5489" y="799"/>
                    <a:pt x="5447" y="841"/>
                    <a:pt x="5426" y="862"/>
                  </a:cubicBezTo>
                  <a:cubicBezTo>
                    <a:pt x="5363" y="926"/>
                    <a:pt x="5278" y="1010"/>
                    <a:pt x="5193" y="1095"/>
                  </a:cubicBezTo>
                  <a:cubicBezTo>
                    <a:pt x="5109" y="1180"/>
                    <a:pt x="5024" y="1264"/>
                    <a:pt x="4940" y="1349"/>
                  </a:cubicBezTo>
                  <a:cubicBezTo>
                    <a:pt x="4834" y="1433"/>
                    <a:pt x="4707" y="1539"/>
                    <a:pt x="4580" y="1624"/>
                  </a:cubicBezTo>
                  <a:cubicBezTo>
                    <a:pt x="4495" y="1687"/>
                    <a:pt x="4326" y="1772"/>
                    <a:pt x="4263" y="1814"/>
                  </a:cubicBezTo>
                  <a:cubicBezTo>
                    <a:pt x="4178" y="1856"/>
                    <a:pt x="4115" y="1899"/>
                    <a:pt x="4030" y="1941"/>
                  </a:cubicBezTo>
                  <a:cubicBezTo>
                    <a:pt x="3967" y="1962"/>
                    <a:pt x="3882" y="2004"/>
                    <a:pt x="3797" y="2025"/>
                  </a:cubicBezTo>
                  <a:cubicBezTo>
                    <a:pt x="3523" y="2131"/>
                    <a:pt x="3226" y="2216"/>
                    <a:pt x="2930" y="2279"/>
                  </a:cubicBezTo>
                  <a:cubicBezTo>
                    <a:pt x="2761" y="2322"/>
                    <a:pt x="2571" y="2343"/>
                    <a:pt x="2380" y="2364"/>
                  </a:cubicBezTo>
                  <a:cubicBezTo>
                    <a:pt x="2275" y="2385"/>
                    <a:pt x="2211" y="2385"/>
                    <a:pt x="2106" y="2406"/>
                  </a:cubicBezTo>
                  <a:cubicBezTo>
                    <a:pt x="2000" y="2427"/>
                    <a:pt x="1894" y="2427"/>
                    <a:pt x="1809" y="2427"/>
                  </a:cubicBezTo>
                  <a:lnTo>
                    <a:pt x="1344" y="2427"/>
                  </a:lnTo>
                  <a:cubicBezTo>
                    <a:pt x="1217" y="2427"/>
                    <a:pt x="1111" y="2406"/>
                    <a:pt x="985" y="2406"/>
                  </a:cubicBezTo>
                  <a:cubicBezTo>
                    <a:pt x="858" y="2364"/>
                    <a:pt x="752" y="2364"/>
                    <a:pt x="625" y="2322"/>
                  </a:cubicBezTo>
                  <a:cubicBezTo>
                    <a:pt x="562" y="2322"/>
                    <a:pt x="498" y="2300"/>
                    <a:pt x="414" y="2279"/>
                  </a:cubicBezTo>
                  <a:lnTo>
                    <a:pt x="266" y="2237"/>
                  </a:lnTo>
                  <a:cubicBezTo>
                    <a:pt x="189" y="2208"/>
                    <a:pt x="126" y="2197"/>
                    <a:pt x="81" y="2197"/>
                  </a:cubicBezTo>
                  <a:cubicBezTo>
                    <a:pt x="27" y="2197"/>
                    <a:pt x="0" y="2214"/>
                    <a:pt x="12" y="2237"/>
                  </a:cubicBezTo>
                  <a:cubicBezTo>
                    <a:pt x="33" y="2279"/>
                    <a:pt x="96" y="2322"/>
                    <a:pt x="139" y="2343"/>
                  </a:cubicBezTo>
                  <a:cubicBezTo>
                    <a:pt x="223" y="2385"/>
                    <a:pt x="308" y="2427"/>
                    <a:pt x="392" y="2448"/>
                  </a:cubicBezTo>
                  <a:cubicBezTo>
                    <a:pt x="519" y="2491"/>
                    <a:pt x="646" y="2512"/>
                    <a:pt x="794" y="2533"/>
                  </a:cubicBezTo>
                  <a:cubicBezTo>
                    <a:pt x="879" y="2533"/>
                    <a:pt x="921" y="2554"/>
                    <a:pt x="1027" y="2554"/>
                  </a:cubicBezTo>
                  <a:cubicBezTo>
                    <a:pt x="1133" y="2575"/>
                    <a:pt x="1238" y="2597"/>
                    <a:pt x="1344" y="2597"/>
                  </a:cubicBezTo>
                  <a:lnTo>
                    <a:pt x="1577" y="2597"/>
                  </a:lnTo>
                  <a:cubicBezTo>
                    <a:pt x="1788" y="2597"/>
                    <a:pt x="2042" y="2597"/>
                    <a:pt x="2211" y="2575"/>
                  </a:cubicBezTo>
                  <a:cubicBezTo>
                    <a:pt x="2402" y="2554"/>
                    <a:pt x="2592" y="2533"/>
                    <a:pt x="2761" y="2491"/>
                  </a:cubicBezTo>
                  <a:lnTo>
                    <a:pt x="3121" y="2427"/>
                  </a:lnTo>
                  <a:cubicBezTo>
                    <a:pt x="3311" y="2385"/>
                    <a:pt x="3480" y="2322"/>
                    <a:pt x="3649" y="2258"/>
                  </a:cubicBezTo>
                  <a:cubicBezTo>
                    <a:pt x="3797" y="2216"/>
                    <a:pt x="3946" y="2152"/>
                    <a:pt x="4094" y="2089"/>
                  </a:cubicBezTo>
                  <a:cubicBezTo>
                    <a:pt x="4199" y="2047"/>
                    <a:pt x="4284" y="2004"/>
                    <a:pt x="4369" y="1962"/>
                  </a:cubicBezTo>
                  <a:cubicBezTo>
                    <a:pt x="4559" y="1856"/>
                    <a:pt x="4728" y="1751"/>
                    <a:pt x="4897" y="1602"/>
                  </a:cubicBezTo>
                  <a:cubicBezTo>
                    <a:pt x="5193" y="1349"/>
                    <a:pt x="5489" y="1074"/>
                    <a:pt x="5743" y="757"/>
                  </a:cubicBezTo>
                  <a:cubicBezTo>
                    <a:pt x="5786" y="693"/>
                    <a:pt x="5849" y="630"/>
                    <a:pt x="5891" y="545"/>
                  </a:cubicBezTo>
                  <a:cubicBezTo>
                    <a:pt x="5955" y="460"/>
                    <a:pt x="6018" y="376"/>
                    <a:pt x="6103" y="270"/>
                  </a:cubicBezTo>
                  <a:cubicBezTo>
                    <a:pt x="6103" y="249"/>
                    <a:pt x="6145" y="228"/>
                    <a:pt x="6145" y="207"/>
                  </a:cubicBezTo>
                  <a:cubicBezTo>
                    <a:pt x="6166" y="143"/>
                    <a:pt x="6187" y="80"/>
                    <a:pt x="6187" y="16"/>
                  </a:cubicBezTo>
                  <a:cubicBezTo>
                    <a:pt x="6182" y="6"/>
                    <a:pt x="6174" y="0"/>
                    <a:pt x="6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14"/>
            <p:cNvSpPr/>
            <p:nvPr/>
          </p:nvSpPr>
          <p:spPr>
            <a:xfrm>
              <a:off x="4972625" y="4160125"/>
              <a:ext cx="113175" cy="133475"/>
            </a:xfrm>
            <a:custGeom>
              <a:avLst/>
              <a:gdLst/>
              <a:ahLst/>
              <a:cxnLst/>
              <a:rect l="l" t="t" r="r" b="b"/>
              <a:pathLst>
                <a:path w="4527" h="5339" extrusionOk="0">
                  <a:moveTo>
                    <a:pt x="4391" y="1"/>
                  </a:moveTo>
                  <a:cubicBezTo>
                    <a:pt x="4362" y="1"/>
                    <a:pt x="4336" y="6"/>
                    <a:pt x="4315" y="17"/>
                  </a:cubicBezTo>
                  <a:cubicBezTo>
                    <a:pt x="4230" y="38"/>
                    <a:pt x="4146" y="59"/>
                    <a:pt x="4061" y="101"/>
                  </a:cubicBezTo>
                  <a:cubicBezTo>
                    <a:pt x="3934" y="143"/>
                    <a:pt x="3807" y="207"/>
                    <a:pt x="3680" y="270"/>
                  </a:cubicBezTo>
                  <a:cubicBezTo>
                    <a:pt x="3596" y="292"/>
                    <a:pt x="3574" y="313"/>
                    <a:pt x="3469" y="376"/>
                  </a:cubicBezTo>
                  <a:cubicBezTo>
                    <a:pt x="3384" y="418"/>
                    <a:pt x="3278" y="482"/>
                    <a:pt x="3194" y="524"/>
                  </a:cubicBezTo>
                  <a:cubicBezTo>
                    <a:pt x="3109" y="588"/>
                    <a:pt x="3046" y="630"/>
                    <a:pt x="2982" y="672"/>
                  </a:cubicBezTo>
                  <a:cubicBezTo>
                    <a:pt x="2813" y="820"/>
                    <a:pt x="2623" y="947"/>
                    <a:pt x="2496" y="1074"/>
                  </a:cubicBezTo>
                  <a:cubicBezTo>
                    <a:pt x="2348" y="1201"/>
                    <a:pt x="2221" y="1349"/>
                    <a:pt x="2094" y="1476"/>
                  </a:cubicBezTo>
                  <a:cubicBezTo>
                    <a:pt x="2009" y="1560"/>
                    <a:pt x="1925" y="1645"/>
                    <a:pt x="1861" y="1751"/>
                  </a:cubicBezTo>
                  <a:cubicBezTo>
                    <a:pt x="1734" y="1878"/>
                    <a:pt x="1608" y="2026"/>
                    <a:pt x="1523" y="2195"/>
                  </a:cubicBezTo>
                  <a:lnTo>
                    <a:pt x="1248" y="2597"/>
                  </a:lnTo>
                  <a:cubicBezTo>
                    <a:pt x="1206" y="2681"/>
                    <a:pt x="1142" y="2766"/>
                    <a:pt x="1100" y="2851"/>
                  </a:cubicBezTo>
                  <a:cubicBezTo>
                    <a:pt x="994" y="3020"/>
                    <a:pt x="889" y="3210"/>
                    <a:pt x="804" y="3400"/>
                  </a:cubicBezTo>
                  <a:cubicBezTo>
                    <a:pt x="614" y="3760"/>
                    <a:pt x="444" y="4120"/>
                    <a:pt x="275" y="4479"/>
                  </a:cubicBezTo>
                  <a:cubicBezTo>
                    <a:pt x="254" y="4564"/>
                    <a:pt x="212" y="4648"/>
                    <a:pt x="191" y="4712"/>
                  </a:cubicBezTo>
                  <a:cubicBezTo>
                    <a:pt x="148" y="4817"/>
                    <a:pt x="85" y="4923"/>
                    <a:pt x="64" y="5050"/>
                  </a:cubicBezTo>
                  <a:lnTo>
                    <a:pt x="21" y="5135"/>
                  </a:lnTo>
                  <a:cubicBezTo>
                    <a:pt x="0" y="5198"/>
                    <a:pt x="0" y="5262"/>
                    <a:pt x="21" y="5325"/>
                  </a:cubicBezTo>
                  <a:cubicBezTo>
                    <a:pt x="26" y="5334"/>
                    <a:pt x="32" y="5338"/>
                    <a:pt x="40" y="5338"/>
                  </a:cubicBezTo>
                  <a:cubicBezTo>
                    <a:pt x="69" y="5338"/>
                    <a:pt x="119" y="5277"/>
                    <a:pt x="169" y="5177"/>
                  </a:cubicBezTo>
                  <a:cubicBezTo>
                    <a:pt x="254" y="5029"/>
                    <a:pt x="317" y="4881"/>
                    <a:pt x="381" y="4712"/>
                  </a:cubicBezTo>
                  <a:cubicBezTo>
                    <a:pt x="423" y="4627"/>
                    <a:pt x="466" y="4521"/>
                    <a:pt x="508" y="4437"/>
                  </a:cubicBezTo>
                  <a:cubicBezTo>
                    <a:pt x="529" y="4395"/>
                    <a:pt x="550" y="4352"/>
                    <a:pt x="571" y="4310"/>
                  </a:cubicBezTo>
                  <a:cubicBezTo>
                    <a:pt x="614" y="4225"/>
                    <a:pt x="677" y="4098"/>
                    <a:pt x="719" y="4014"/>
                  </a:cubicBezTo>
                  <a:lnTo>
                    <a:pt x="867" y="3675"/>
                  </a:lnTo>
                  <a:cubicBezTo>
                    <a:pt x="931" y="3549"/>
                    <a:pt x="994" y="3400"/>
                    <a:pt x="1079" y="3274"/>
                  </a:cubicBezTo>
                  <a:lnTo>
                    <a:pt x="1290" y="2935"/>
                  </a:lnTo>
                  <a:lnTo>
                    <a:pt x="1417" y="2703"/>
                  </a:lnTo>
                  <a:cubicBezTo>
                    <a:pt x="1460" y="2618"/>
                    <a:pt x="1502" y="2555"/>
                    <a:pt x="1544" y="2491"/>
                  </a:cubicBezTo>
                  <a:cubicBezTo>
                    <a:pt x="1713" y="2237"/>
                    <a:pt x="1904" y="1983"/>
                    <a:pt x="2094" y="1772"/>
                  </a:cubicBezTo>
                  <a:cubicBezTo>
                    <a:pt x="2221" y="1603"/>
                    <a:pt x="2369" y="1476"/>
                    <a:pt x="2496" y="1349"/>
                  </a:cubicBezTo>
                  <a:cubicBezTo>
                    <a:pt x="2559" y="1286"/>
                    <a:pt x="2602" y="1222"/>
                    <a:pt x="2686" y="1159"/>
                  </a:cubicBezTo>
                  <a:cubicBezTo>
                    <a:pt x="2750" y="1074"/>
                    <a:pt x="2813" y="1053"/>
                    <a:pt x="2919" y="947"/>
                  </a:cubicBezTo>
                  <a:cubicBezTo>
                    <a:pt x="3025" y="863"/>
                    <a:pt x="3173" y="778"/>
                    <a:pt x="3278" y="693"/>
                  </a:cubicBezTo>
                  <a:cubicBezTo>
                    <a:pt x="3384" y="609"/>
                    <a:pt x="3490" y="545"/>
                    <a:pt x="3617" y="482"/>
                  </a:cubicBezTo>
                  <a:cubicBezTo>
                    <a:pt x="3723" y="440"/>
                    <a:pt x="3828" y="397"/>
                    <a:pt x="3934" y="334"/>
                  </a:cubicBezTo>
                  <a:cubicBezTo>
                    <a:pt x="3997" y="313"/>
                    <a:pt x="4061" y="270"/>
                    <a:pt x="4146" y="249"/>
                  </a:cubicBezTo>
                  <a:lnTo>
                    <a:pt x="4294" y="186"/>
                  </a:lnTo>
                  <a:cubicBezTo>
                    <a:pt x="4463" y="122"/>
                    <a:pt x="4526" y="38"/>
                    <a:pt x="4484" y="17"/>
                  </a:cubicBezTo>
                  <a:cubicBezTo>
                    <a:pt x="4452" y="6"/>
                    <a:pt x="4420" y="1"/>
                    <a:pt x="4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14"/>
            <p:cNvSpPr/>
            <p:nvPr/>
          </p:nvSpPr>
          <p:spPr>
            <a:xfrm>
              <a:off x="4972100" y="4160300"/>
              <a:ext cx="115800" cy="133350"/>
            </a:xfrm>
            <a:custGeom>
              <a:avLst/>
              <a:gdLst/>
              <a:ahLst/>
              <a:cxnLst/>
              <a:rect l="l" t="t" r="r" b="b"/>
              <a:pathLst>
                <a:path w="4632" h="5334" extrusionOk="0">
                  <a:moveTo>
                    <a:pt x="4510" y="0"/>
                  </a:moveTo>
                  <a:cubicBezTo>
                    <a:pt x="4483" y="0"/>
                    <a:pt x="4481" y="95"/>
                    <a:pt x="4463" y="221"/>
                  </a:cubicBezTo>
                  <a:cubicBezTo>
                    <a:pt x="4463" y="390"/>
                    <a:pt x="4463" y="581"/>
                    <a:pt x="4441" y="750"/>
                  </a:cubicBezTo>
                  <a:cubicBezTo>
                    <a:pt x="4420" y="856"/>
                    <a:pt x="4399" y="961"/>
                    <a:pt x="4378" y="1046"/>
                  </a:cubicBezTo>
                  <a:cubicBezTo>
                    <a:pt x="4378" y="1109"/>
                    <a:pt x="4357" y="1152"/>
                    <a:pt x="4357" y="1194"/>
                  </a:cubicBezTo>
                  <a:cubicBezTo>
                    <a:pt x="4315" y="1279"/>
                    <a:pt x="4293" y="1405"/>
                    <a:pt x="4251" y="1511"/>
                  </a:cubicBezTo>
                  <a:cubicBezTo>
                    <a:pt x="4230" y="1638"/>
                    <a:pt x="4188" y="1765"/>
                    <a:pt x="4124" y="1871"/>
                  </a:cubicBezTo>
                  <a:cubicBezTo>
                    <a:pt x="4061" y="2040"/>
                    <a:pt x="3997" y="2188"/>
                    <a:pt x="3934" y="2294"/>
                  </a:cubicBezTo>
                  <a:cubicBezTo>
                    <a:pt x="3870" y="2421"/>
                    <a:pt x="3765" y="2569"/>
                    <a:pt x="3722" y="2653"/>
                  </a:cubicBezTo>
                  <a:cubicBezTo>
                    <a:pt x="3659" y="2738"/>
                    <a:pt x="3617" y="2801"/>
                    <a:pt x="3574" y="2886"/>
                  </a:cubicBezTo>
                  <a:cubicBezTo>
                    <a:pt x="3511" y="2949"/>
                    <a:pt x="3469" y="3034"/>
                    <a:pt x="3405" y="3097"/>
                  </a:cubicBezTo>
                  <a:cubicBezTo>
                    <a:pt x="3215" y="3351"/>
                    <a:pt x="3003" y="3584"/>
                    <a:pt x="2771" y="3795"/>
                  </a:cubicBezTo>
                  <a:cubicBezTo>
                    <a:pt x="2623" y="3922"/>
                    <a:pt x="2453" y="4028"/>
                    <a:pt x="2284" y="4155"/>
                  </a:cubicBezTo>
                  <a:cubicBezTo>
                    <a:pt x="2221" y="4218"/>
                    <a:pt x="2157" y="4261"/>
                    <a:pt x="2073" y="4324"/>
                  </a:cubicBezTo>
                  <a:cubicBezTo>
                    <a:pt x="1967" y="4388"/>
                    <a:pt x="1882" y="4430"/>
                    <a:pt x="1798" y="4493"/>
                  </a:cubicBezTo>
                  <a:cubicBezTo>
                    <a:pt x="1650" y="4557"/>
                    <a:pt x="1502" y="4641"/>
                    <a:pt x="1354" y="4705"/>
                  </a:cubicBezTo>
                  <a:cubicBezTo>
                    <a:pt x="1248" y="4768"/>
                    <a:pt x="1121" y="4832"/>
                    <a:pt x="994" y="4874"/>
                  </a:cubicBezTo>
                  <a:cubicBezTo>
                    <a:pt x="888" y="4916"/>
                    <a:pt x="761" y="4959"/>
                    <a:pt x="656" y="5001"/>
                  </a:cubicBezTo>
                  <a:cubicBezTo>
                    <a:pt x="571" y="5043"/>
                    <a:pt x="508" y="5064"/>
                    <a:pt x="423" y="5085"/>
                  </a:cubicBezTo>
                  <a:lnTo>
                    <a:pt x="275" y="5149"/>
                  </a:lnTo>
                  <a:cubicBezTo>
                    <a:pt x="85" y="5212"/>
                    <a:pt x="0" y="5297"/>
                    <a:pt x="64" y="5318"/>
                  </a:cubicBezTo>
                  <a:cubicBezTo>
                    <a:pt x="85" y="5329"/>
                    <a:pt x="111" y="5334"/>
                    <a:pt x="140" y="5334"/>
                  </a:cubicBezTo>
                  <a:cubicBezTo>
                    <a:pt x="169" y="5334"/>
                    <a:pt x="201" y="5329"/>
                    <a:pt x="233" y="5318"/>
                  </a:cubicBezTo>
                  <a:cubicBezTo>
                    <a:pt x="317" y="5297"/>
                    <a:pt x="423" y="5276"/>
                    <a:pt x="508" y="5255"/>
                  </a:cubicBezTo>
                  <a:cubicBezTo>
                    <a:pt x="656" y="5212"/>
                    <a:pt x="783" y="5149"/>
                    <a:pt x="910" y="5107"/>
                  </a:cubicBezTo>
                  <a:lnTo>
                    <a:pt x="1121" y="5001"/>
                  </a:lnTo>
                  <a:cubicBezTo>
                    <a:pt x="1248" y="4959"/>
                    <a:pt x="1375" y="4916"/>
                    <a:pt x="1459" y="4874"/>
                  </a:cubicBezTo>
                  <a:cubicBezTo>
                    <a:pt x="1523" y="4853"/>
                    <a:pt x="1607" y="4810"/>
                    <a:pt x="1671" y="4768"/>
                  </a:cubicBezTo>
                  <a:cubicBezTo>
                    <a:pt x="1882" y="4641"/>
                    <a:pt x="2052" y="4536"/>
                    <a:pt x="2242" y="4430"/>
                  </a:cubicBezTo>
                  <a:cubicBezTo>
                    <a:pt x="2411" y="4303"/>
                    <a:pt x="2580" y="4197"/>
                    <a:pt x="2728" y="4070"/>
                  </a:cubicBezTo>
                  <a:cubicBezTo>
                    <a:pt x="2834" y="3986"/>
                    <a:pt x="2919" y="3901"/>
                    <a:pt x="3024" y="3795"/>
                  </a:cubicBezTo>
                  <a:cubicBezTo>
                    <a:pt x="3151" y="3668"/>
                    <a:pt x="3299" y="3520"/>
                    <a:pt x="3405" y="3372"/>
                  </a:cubicBezTo>
                  <a:lnTo>
                    <a:pt x="3722" y="2971"/>
                  </a:lnTo>
                  <a:cubicBezTo>
                    <a:pt x="3786" y="2886"/>
                    <a:pt x="3849" y="2801"/>
                    <a:pt x="3892" y="2717"/>
                  </a:cubicBezTo>
                  <a:cubicBezTo>
                    <a:pt x="4018" y="2526"/>
                    <a:pt x="4124" y="2336"/>
                    <a:pt x="4209" y="2125"/>
                  </a:cubicBezTo>
                  <a:cubicBezTo>
                    <a:pt x="4399" y="1744"/>
                    <a:pt x="4526" y="1342"/>
                    <a:pt x="4590" y="919"/>
                  </a:cubicBezTo>
                  <a:cubicBezTo>
                    <a:pt x="4611" y="834"/>
                    <a:pt x="4611" y="750"/>
                    <a:pt x="4632" y="665"/>
                  </a:cubicBezTo>
                  <a:cubicBezTo>
                    <a:pt x="4632" y="538"/>
                    <a:pt x="4632" y="411"/>
                    <a:pt x="4611" y="285"/>
                  </a:cubicBezTo>
                  <a:lnTo>
                    <a:pt x="4611" y="200"/>
                  </a:lnTo>
                  <a:cubicBezTo>
                    <a:pt x="4611" y="115"/>
                    <a:pt x="4568" y="52"/>
                    <a:pt x="4526" y="10"/>
                  </a:cubicBezTo>
                  <a:cubicBezTo>
                    <a:pt x="4520" y="3"/>
                    <a:pt x="4514" y="0"/>
                    <a:pt x="4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14"/>
            <p:cNvSpPr/>
            <p:nvPr/>
          </p:nvSpPr>
          <p:spPr>
            <a:xfrm>
              <a:off x="4871100" y="4112175"/>
              <a:ext cx="98900" cy="190150"/>
            </a:xfrm>
            <a:custGeom>
              <a:avLst/>
              <a:gdLst/>
              <a:ahLst/>
              <a:cxnLst/>
              <a:rect l="l" t="t" r="r" b="b"/>
              <a:pathLst>
                <a:path w="3956" h="7606" extrusionOk="0">
                  <a:moveTo>
                    <a:pt x="459" y="1"/>
                  </a:moveTo>
                  <a:cubicBezTo>
                    <a:pt x="435" y="1"/>
                    <a:pt x="350" y="96"/>
                    <a:pt x="297" y="222"/>
                  </a:cubicBezTo>
                  <a:cubicBezTo>
                    <a:pt x="191" y="412"/>
                    <a:pt x="127" y="623"/>
                    <a:pt x="85" y="835"/>
                  </a:cubicBezTo>
                  <a:cubicBezTo>
                    <a:pt x="64" y="941"/>
                    <a:pt x="43" y="1089"/>
                    <a:pt x="22" y="1216"/>
                  </a:cubicBezTo>
                  <a:cubicBezTo>
                    <a:pt x="22" y="1279"/>
                    <a:pt x="22" y="1342"/>
                    <a:pt x="22" y="1385"/>
                  </a:cubicBezTo>
                  <a:cubicBezTo>
                    <a:pt x="1" y="1533"/>
                    <a:pt x="1" y="1660"/>
                    <a:pt x="22" y="1808"/>
                  </a:cubicBezTo>
                  <a:cubicBezTo>
                    <a:pt x="22" y="1977"/>
                    <a:pt x="43" y="2125"/>
                    <a:pt x="64" y="2273"/>
                  </a:cubicBezTo>
                  <a:cubicBezTo>
                    <a:pt x="85" y="2463"/>
                    <a:pt x="149" y="2654"/>
                    <a:pt x="191" y="2844"/>
                  </a:cubicBezTo>
                  <a:cubicBezTo>
                    <a:pt x="233" y="3013"/>
                    <a:pt x="297" y="3161"/>
                    <a:pt x="381" y="3309"/>
                  </a:cubicBezTo>
                  <a:cubicBezTo>
                    <a:pt x="424" y="3415"/>
                    <a:pt x="487" y="3521"/>
                    <a:pt x="550" y="3627"/>
                  </a:cubicBezTo>
                  <a:cubicBezTo>
                    <a:pt x="614" y="3690"/>
                    <a:pt x="656" y="3796"/>
                    <a:pt x="720" y="3880"/>
                  </a:cubicBezTo>
                  <a:cubicBezTo>
                    <a:pt x="952" y="4198"/>
                    <a:pt x="1185" y="4494"/>
                    <a:pt x="1460" y="4769"/>
                  </a:cubicBezTo>
                  <a:cubicBezTo>
                    <a:pt x="1629" y="4959"/>
                    <a:pt x="1798" y="5128"/>
                    <a:pt x="1967" y="5297"/>
                  </a:cubicBezTo>
                  <a:cubicBezTo>
                    <a:pt x="2031" y="5382"/>
                    <a:pt x="2094" y="5445"/>
                    <a:pt x="2200" y="5530"/>
                  </a:cubicBezTo>
                  <a:cubicBezTo>
                    <a:pt x="2285" y="5636"/>
                    <a:pt x="2369" y="5741"/>
                    <a:pt x="2454" y="5826"/>
                  </a:cubicBezTo>
                  <a:lnTo>
                    <a:pt x="2835" y="6270"/>
                  </a:lnTo>
                  <a:cubicBezTo>
                    <a:pt x="2919" y="6397"/>
                    <a:pt x="3046" y="6524"/>
                    <a:pt x="3131" y="6651"/>
                  </a:cubicBezTo>
                  <a:cubicBezTo>
                    <a:pt x="3215" y="6757"/>
                    <a:pt x="3300" y="6884"/>
                    <a:pt x="3384" y="7010"/>
                  </a:cubicBezTo>
                  <a:lnTo>
                    <a:pt x="3575" y="7222"/>
                  </a:lnTo>
                  <a:lnTo>
                    <a:pt x="3702" y="7391"/>
                  </a:lnTo>
                  <a:cubicBezTo>
                    <a:pt x="3813" y="7534"/>
                    <a:pt x="3900" y="7605"/>
                    <a:pt x="3937" y="7605"/>
                  </a:cubicBezTo>
                  <a:cubicBezTo>
                    <a:pt x="3949" y="7605"/>
                    <a:pt x="3955" y="7597"/>
                    <a:pt x="3955" y="7581"/>
                  </a:cubicBezTo>
                  <a:cubicBezTo>
                    <a:pt x="3955" y="7497"/>
                    <a:pt x="3913" y="7433"/>
                    <a:pt x="3892" y="7370"/>
                  </a:cubicBezTo>
                  <a:cubicBezTo>
                    <a:pt x="3829" y="7285"/>
                    <a:pt x="3765" y="7201"/>
                    <a:pt x="3702" y="7116"/>
                  </a:cubicBezTo>
                  <a:cubicBezTo>
                    <a:pt x="3617" y="6968"/>
                    <a:pt x="3511" y="6841"/>
                    <a:pt x="3406" y="6693"/>
                  </a:cubicBezTo>
                  <a:lnTo>
                    <a:pt x="3215" y="6482"/>
                  </a:lnTo>
                  <a:cubicBezTo>
                    <a:pt x="3152" y="6376"/>
                    <a:pt x="3046" y="6228"/>
                    <a:pt x="2983" y="6164"/>
                  </a:cubicBezTo>
                  <a:cubicBezTo>
                    <a:pt x="2919" y="6080"/>
                    <a:pt x="2856" y="5995"/>
                    <a:pt x="2792" y="5932"/>
                  </a:cubicBezTo>
                  <a:cubicBezTo>
                    <a:pt x="2602" y="5720"/>
                    <a:pt x="2412" y="5509"/>
                    <a:pt x="2264" y="5340"/>
                  </a:cubicBezTo>
                  <a:cubicBezTo>
                    <a:pt x="2094" y="5170"/>
                    <a:pt x="1925" y="5001"/>
                    <a:pt x="1777" y="4832"/>
                  </a:cubicBezTo>
                  <a:cubicBezTo>
                    <a:pt x="1671" y="4726"/>
                    <a:pt x="1566" y="4621"/>
                    <a:pt x="1481" y="4515"/>
                  </a:cubicBezTo>
                  <a:cubicBezTo>
                    <a:pt x="1333" y="4324"/>
                    <a:pt x="1185" y="4155"/>
                    <a:pt x="1037" y="3986"/>
                  </a:cubicBezTo>
                  <a:cubicBezTo>
                    <a:pt x="910" y="3838"/>
                    <a:pt x="804" y="3669"/>
                    <a:pt x="698" y="3500"/>
                  </a:cubicBezTo>
                  <a:cubicBezTo>
                    <a:pt x="656" y="3394"/>
                    <a:pt x="593" y="3288"/>
                    <a:pt x="550" y="3182"/>
                  </a:cubicBezTo>
                  <a:cubicBezTo>
                    <a:pt x="445" y="2950"/>
                    <a:pt x="360" y="2717"/>
                    <a:pt x="297" y="2484"/>
                  </a:cubicBezTo>
                  <a:cubicBezTo>
                    <a:pt x="170" y="1998"/>
                    <a:pt x="149" y="1512"/>
                    <a:pt x="233" y="1046"/>
                  </a:cubicBezTo>
                  <a:cubicBezTo>
                    <a:pt x="254" y="941"/>
                    <a:pt x="275" y="835"/>
                    <a:pt x="297" y="729"/>
                  </a:cubicBezTo>
                  <a:cubicBezTo>
                    <a:pt x="318" y="602"/>
                    <a:pt x="360" y="475"/>
                    <a:pt x="402" y="348"/>
                  </a:cubicBezTo>
                  <a:cubicBezTo>
                    <a:pt x="424" y="306"/>
                    <a:pt x="445" y="264"/>
                    <a:pt x="445" y="243"/>
                  </a:cubicBezTo>
                  <a:cubicBezTo>
                    <a:pt x="466" y="179"/>
                    <a:pt x="466" y="95"/>
                    <a:pt x="466" y="10"/>
                  </a:cubicBezTo>
                  <a:cubicBezTo>
                    <a:pt x="466" y="4"/>
                    <a:pt x="463" y="1"/>
                    <a:pt x="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14"/>
            <p:cNvSpPr/>
            <p:nvPr/>
          </p:nvSpPr>
          <p:spPr>
            <a:xfrm>
              <a:off x="4881675" y="4111675"/>
              <a:ext cx="72450" cy="164400"/>
            </a:xfrm>
            <a:custGeom>
              <a:avLst/>
              <a:gdLst/>
              <a:ahLst/>
              <a:cxnLst/>
              <a:rect l="l" t="t" r="r" b="b"/>
              <a:pathLst>
                <a:path w="2898" h="6576" extrusionOk="0">
                  <a:moveTo>
                    <a:pt x="103" y="0"/>
                  </a:moveTo>
                  <a:cubicBezTo>
                    <a:pt x="82" y="0"/>
                    <a:pt x="61" y="3"/>
                    <a:pt x="43" y="9"/>
                  </a:cubicBezTo>
                  <a:cubicBezTo>
                    <a:pt x="1" y="30"/>
                    <a:pt x="85" y="93"/>
                    <a:pt x="212" y="178"/>
                  </a:cubicBezTo>
                  <a:cubicBezTo>
                    <a:pt x="339" y="263"/>
                    <a:pt x="487" y="368"/>
                    <a:pt x="635" y="474"/>
                  </a:cubicBezTo>
                  <a:cubicBezTo>
                    <a:pt x="720" y="538"/>
                    <a:pt x="804" y="601"/>
                    <a:pt x="868" y="664"/>
                  </a:cubicBezTo>
                  <a:cubicBezTo>
                    <a:pt x="910" y="707"/>
                    <a:pt x="952" y="728"/>
                    <a:pt x="973" y="770"/>
                  </a:cubicBezTo>
                  <a:cubicBezTo>
                    <a:pt x="1037" y="834"/>
                    <a:pt x="1143" y="939"/>
                    <a:pt x="1206" y="1003"/>
                  </a:cubicBezTo>
                  <a:cubicBezTo>
                    <a:pt x="1291" y="1109"/>
                    <a:pt x="1375" y="1193"/>
                    <a:pt x="1460" y="1299"/>
                  </a:cubicBezTo>
                  <a:cubicBezTo>
                    <a:pt x="1566" y="1426"/>
                    <a:pt x="1650" y="1574"/>
                    <a:pt x="1735" y="1680"/>
                  </a:cubicBezTo>
                  <a:cubicBezTo>
                    <a:pt x="1798" y="1807"/>
                    <a:pt x="1862" y="1933"/>
                    <a:pt x="1925" y="2060"/>
                  </a:cubicBezTo>
                  <a:lnTo>
                    <a:pt x="2052" y="2293"/>
                  </a:lnTo>
                  <a:cubicBezTo>
                    <a:pt x="2094" y="2378"/>
                    <a:pt x="2115" y="2462"/>
                    <a:pt x="2158" y="2547"/>
                  </a:cubicBezTo>
                  <a:cubicBezTo>
                    <a:pt x="2264" y="2843"/>
                    <a:pt x="2348" y="3139"/>
                    <a:pt x="2390" y="3456"/>
                  </a:cubicBezTo>
                  <a:cubicBezTo>
                    <a:pt x="2433" y="3647"/>
                    <a:pt x="2454" y="3858"/>
                    <a:pt x="2496" y="4048"/>
                  </a:cubicBezTo>
                  <a:cubicBezTo>
                    <a:pt x="2496" y="4133"/>
                    <a:pt x="2517" y="4218"/>
                    <a:pt x="2538" y="4323"/>
                  </a:cubicBezTo>
                  <a:cubicBezTo>
                    <a:pt x="2560" y="4429"/>
                    <a:pt x="2560" y="4535"/>
                    <a:pt x="2560" y="4641"/>
                  </a:cubicBezTo>
                  <a:cubicBezTo>
                    <a:pt x="2581" y="4810"/>
                    <a:pt x="2602" y="5000"/>
                    <a:pt x="2602" y="5127"/>
                  </a:cubicBezTo>
                  <a:cubicBezTo>
                    <a:pt x="2623" y="5275"/>
                    <a:pt x="2644" y="5402"/>
                    <a:pt x="2644" y="5529"/>
                  </a:cubicBezTo>
                  <a:cubicBezTo>
                    <a:pt x="2644" y="5656"/>
                    <a:pt x="2644" y="5783"/>
                    <a:pt x="2665" y="5910"/>
                  </a:cubicBezTo>
                  <a:cubicBezTo>
                    <a:pt x="2687" y="5994"/>
                    <a:pt x="2687" y="6100"/>
                    <a:pt x="2708" y="6142"/>
                  </a:cubicBezTo>
                  <a:cubicBezTo>
                    <a:pt x="2729" y="6206"/>
                    <a:pt x="2729" y="6269"/>
                    <a:pt x="2729" y="6311"/>
                  </a:cubicBezTo>
                  <a:cubicBezTo>
                    <a:pt x="2764" y="6488"/>
                    <a:pt x="2814" y="6576"/>
                    <a:pt x="2842" y="6576"/>
                  </a:cubicBezTo>
                  <a:cubicBezTo>
                    <a:pt x="2847" y="6576"/>
                    <a:pt x="2852" y="6572"/>
                    <a:pt x="2856" y="6565"/>
                  </a:cubicBezTo>
                  <a:cubicBezTo>
                    <a:pt x="2877" y="6502"/>
                    <a:pt x="2898" y="6438"/>
                    <a:pt x="2877" y="6375"/>
                  </a:cubicBezTo>
                  <a:cubicBezTo>
                    <a:pt x="2877" y="6290"/>
                    <a:pt x="2877" y="6206"/>
                    <a:pt x="2877" y="6121"/>
                  </a:cubicBezTo>
                  <a:cubicBezTo>
                    <a:pt x="2856" y="5973"/>
                    <a:pt x="2835" y="5825"/>
                    <a:pt x="2835" y="5677"/>
                  </a:cubicBezTo>
                  <a:cubicBezTo>
                    <a:pt x="2813" y="5613"/>
                    <a:pt x="2813" y="5571"/>
                    <a:pt x="2813" y="5444"/>
                  </a:cubicBezTo>
                  <a:cubicBezTo>
                    <a:pt x="2792" y="5338"/>
                    <a:pt x="2792" y="5190"/>
                    <a:pt x="2792" y="5106"/>
                  </a:cubicBezTo>
                  <a:cubicBezTo>
                    <a:pt x="2792" y="5021"/>
                    <a:pt x="2771" y="4937"/>
                    <a:pt x="2771" y="4852"/>
                  </a:cubicBezTo>
                  <a:cubicBezTo>
                    <a:pt x="2750" y="4641"/>
                    <a:pt x="2729" y="4387"/>
                    <a:pt x="2708" y="4196"/>
                  </a:cubicBezTo>
                  <a:cubicBezTo>
                    <a:pt x="2687" y="4006"/>
                    <a:pt x="2644" y="3816"/>
                    <a:pt x="2602" y="3625"/>
                  </a:cubicBezTo>
                  <a:cubicBezTo>
                    <a:pt x="2581" y="3498"/>
                    <a:pt x="2560" y="3372"/>
                    <a:pt x="2538" y="3245"/>
                  </a:cubicBezTo>
                  <a:cubicBezTo>
                    <a:pt x="2496" y="3054"/>
                    <a:pt x="2454" y="2864"/>
                    <a:pt x="2390" y="2674"/>
                  </a:cubicBezTo>
                  <a:cubicBezTo>
                    <a:pt x="2327" y="2526"/>
                    <a:pt x="2264" y="2378"/>
                    <a:pt x="2200" y="2208"/>
                  </a:cubicBezTo>
                  <a:cubicBezTo>
                    <a:pt x="2158" y="2103"/>
                    <a:pt x="2137" y="2018"/>
                    <a:pt x="2073" y="1912"/>
                  </a:cubicBezTo>
                  <a:cubicBezTo>
                    <a:pt x="1967" y="1722"/>
                    <a:pt x="1862" y="1532"/>
                    <a:pt x="1735" y="1362"/>
                  </a:cubicBezTo>
                  <a:cubicBezTo>
                    <a:pt x="1481" y="1003"/>
                    <a:pt x="1206" y="686"/>
                    <a:pt x="868" y="411"/>
                  </a:cubicBezTo>
                  <a:cubicBezTo>
                    <a:pt x="804" y="347"/>
                    <a:pt x="720" y="305"/>
                    <a:pt x="656" y="263"/>
                  </a:cubicBezTo>
                  <a:cubicBezTo>
                    <a:pt x="550" y="178"/>
                    <a:pt x="445" y="115"/>
                    <a:pt x="339" y="72"/>
                  </a:cubicBezTo>
                  <a:lnTo>
                    <a:pt x="254" y="30"/>
                  </a:lnTo>
                  <a:cubicBezTo>
                    <a:pt x="209" y="15"/>
                    <a:pt x="15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14"/>
            <p:cNvSpPr/>
            <p:nvPr/>
          </p:nvSpPr>
          <p:spPr>
            <a:xfrm>
              <a:off x="5098975" y="3885050"/>
              <a:ext cx="124300" cy="103950"/>
            </a:xfrm>
            <a:custGeom>
              <a:avLst/>
              <a:gdLst/>
              <a:ahLst/>
              <a:cxnLst/>
              <a:rect l="l" t="t" r="r" b="b"/>
              <a:pathLst>
                <a:path w="4972" h="4158" extrusionOk="0">
                  <a:moveTo>
                    <a:pt x="4760" y="1"/>
                  </a:moveTo>
                  <a:cubicBezTo>
                    <a:pt x="4675" y="22"/>
                    <a:pt x="4590" y="22"/>
                    <a:pt x="4506" y="43"/>
                  </a:cubicBezTo>
                  <a:cubicBezTo>
                    <a:pt x="4400" y="64"/>
                    <a:pt x="4252" y="107"/>
                    <a:pt x="4125" y="128"/>
                  </a:cubicBezTo>
                  <a:lnTo>
                    <a:pt x="3914" y="170"/>
                  </a:lnTo>
                  <a:cubicBezTo>
                    <a:pt x="3808" y="212"/>
                    <a:pt x="3681" y="233"/>
                    <a:pt x="3596" y="233"/>
                  </a:cubicBezTo>
                  <a:cubicBezTo>
                    <a:pt x="3533" y="255"/>
                    <a:pt x="3448" y="276"/>
                    <a:pt x="3385" y="318"/>
                  </a:cubicBezTo>
                  <a:cubicBezTo>
                    <a:pt x="3173" y="382"/>
                    <a:pt x="2962" y="445"/>
                    <a:pt x="2793" y="508"/>
                  </a:cubicBezTo>
                  <a:cubicBezTo>
                    <a:pt x="2623" y="572"/>
                    <a:pt x="2454" y="635"/>
                    <a:pt x="2306" y="720"/>
                  </a:cubicBezTo>
                  <a:cubicBezTo>
                    <a:pt x="2200" y="783"/>
                    <a:pt x="2095" y="826"/>
                    <a:pt x="1989" y="910"/>
                  </a:cubicBezTo>
                  <a:cubicBezTo>
                    <a:pt x="1841" y="995"/>
                    <a:pt x="1693" y="1101"/>
                    <a:pt x="1545" y="1227"/>
                  </a:cubicBezTo>
                  <a:cubicBezTo>
                    <a:pt x="1439" y="1333"/>
                    <a:pt x="1333" y="1439"/>
                    <a:pt x="1206" y="1545"/>
                  </a:cubicBezTo>
                  <a:cubicBezTo>
                    <a:pt x="1143" y="1629"/>
                    <a:pt x="1080" y="1693"/>
                    <a:pt x="1016" y="1756"/>
                  </a:cubicBezTo>
                  <a:cubicBezTo>
                    <a:pt x="889" y="1925"/>
                    <a:pt x="783" y="2095"/>
                    <a:pt x="678" y="2264"/>
                  </a:cubicBezTo>
                  <a:cubicBezTo>
                    <a:pt x="466" y="2602"/>
                    <a:pt x="318" y="2962"/>
                    <a:pt x="170" y="3321"/>
                  </a:cubicBezTo>
                  <a:cubicBezTo>
                    <a:pt x="149" y="3406"/>
                    <a:pt x="128" y="3490"/>
                    <a:pt x="107" y="3554"/>
                  </a:cubicBezTo>
                  <a:cubicBezTo>
                    <a:pt x="64" y="3681"/>
                    <a:pt x="43" y="3787"/>
                    <a:pt x="1" y="3892"/>
                  </a:cubicBezTo>
                  <a:lnTo>
                    <a:pt x="1" y="3956"/>
                  </a:lnTo>
                  <a:cubicBezTo>
                    <a:pt x="1" y="4019"/>
                    <a:pt x="1" y="4083"/>
                    <a:pt x="22" y="4146"/>
                  </a:cubicBezTo>
                  <a:cubicBezTo>
                    <a:pt x="26" y="4154"/>
                    <a:pt x="31" y="4157"/>
                    <a:pt x="37" y="4157"/>
                  </a:cubicBezTo>
                  <a:cubicBezTo>
                    <a:pt x="65" y="4157"/>
                    <a:pt x="114" y="4081"/>
                    <a:pt x="149" y="3977"/>
                  </a:cubicBezTo>
                  <a:cubicBezTo>
                    <a:pt x="191" y="3829"/>
                    <a:pt x="255" y="3660"/>
                    <a:pt x="297" y="3512"/>
                  </a:cubicBezTo>
                  <a:cubicBezTo>
                    <a:pt x="318" y="3427"/>
                    <a:pt x="360" y="3321"/>
                    <a:pt x="403" y="3237"/>
                  </a:cubicBezTo>
                  <a:cubicBezTo>
                    <a:pt x="403" y="3194"/>
                    <a:pt x="424" y="3152"/>
                    <a:pt x="445" y="3110"/>
                  </a:cubicBezTo>
                  <a:cubicBezTo>
                    <a:pt x="487" y="3046"/>
                    <a:pt x="530" y="2919"/>
                    <a:pt x="572" y="2835"/>
                  </a:cubicBezTo>
                  <a:cubicBezTo>
                    <a:pt x="614" y="2729"/>
                    <a:pt x="678" y="2623"/>
                    <a:pt x="741" y="2518"/>
                  </a:cubicBezTo>
                  <a:cubicBezTo>
                    <a:pt x="805" y="2391"/>
                    <a:pt x="868" y="2264"/>
                    <a:pt x="953" y="2158"/>
                  </a:cubicBezTo>
                  <a:cubicBezTo>
                    <a:pt x="1037" y="2052"/>
                    <a:pt x="1122" y="1947"/>
                    <a:pt x="1185" y="1862"/>
                  </a:cubicBezTo>
                  <a:lnTo>
                    <a:pt x="1355" y="1650"/>
                  </a:lnTo>
                  <a:cubicBezTo>
                    <a:pt x="1397" y="1608"/>
                    <a:pt x="1460" y="1545"/>
                    <a:pt x="1524" y="1481"/>
                  </a:cubicBezTo>
                  <a:cubicBezTo>
                    <a:pt x="1735" y="1291"/>
                    <a:pt x="1968" y="1122"/>
                    <a:pt x="2222" y="974"/>
                  </a:cubicBezTo>
                  <a:cubicBezTo>
                    <a:pt x="2370" y="889"/>
                    <a:pt x="2539" y="826"/>
                    <a:pt x="2708" y="741"/>
                  </a:cubicBezTo>
                  <a:cubicBezTo>
                    <a:pt x="2793" y="699"/>
                    <a:pt x="2856" y="678"/>
                    <a:pt x="2941" y="635"/>
                  </a:cubicBezTo>
                  <a:cubicBezTo>
                    <a:pt x="3046" y="593"/>
                    <a:pt x="3131" y="572"/>
                    <a:pt x="3237" y="530"/>
                  </a:cubicBezTo>
                  <a:cubicBezTo>
                    <a:pt x="3364" y="487"/>
                    <a:pt x="3533" y="445"/>
                    <a:pt x="3660" y="424"/>
                  </a:cubicBezTo>
                  <a:cubicBezTo>
                    <a:pt x="3766" y="382"/>
                    <a:pt x="3892" y="339"/>
                    <a:pt x="4019" y="318"/>
                  </a:cubicBezTo>
                  <a:cubicBezTo>
                    <a:pt x="4125" y="297"/>
                    <a:pt x="4231" y="297"/>
                    <a:pt x="4358" y="255"/>
                  </a:cubicBezTo>
                  <a:lnTo>
                    <a:pt x="4569" y="212"/>
                  </a:lnTo>
                  <a:lnTo>
                    <a:pt x="4717" y="170"/>
                  </a:lnTo>
                  <a:cubicBezTo>
                    <a:pt x="4886" y="128"/>
                    <a:pt x="4971" y="64"/>
                    <a:pt x="4929" y="22"/>
                  </a:cubicBezTo>
                  <a:cubicBezTo>
                    <a:pt x="4865" y="1"/>
                    <a:pt x="4823" y="1"/>
                    <a:pt x="4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14"/>
            <p:cNvSpPr/>
            <p:nvPr/>
          </p:nvSpPr>
          <p:spPr>
            <a:xfrm>
              <a:off x="5098975" y="3886025"/>
              <a:ext cx="124300" cy="104800"/>
            </a:xfrm>
            <a:custGeom>
              <a:avLst/>
              <a:gdLst/>
              <a:ahLst/>
              <a:cxnLst/>
              <a:rect l="l" t="t" r="r" b="b"/>
              <a:pathLst>
                <a:path w="4972" h="4192" extrusionOk="0">
                  <a:moveTo>
                    <a:pt x="4941" y="0"/>
                  </a:moveTo>
                  <a:cubicBezTo>
                    <a:pt x="4918" y="0"/>
                    <a:pt x="4879" y="65"/>
                    <a:pt x="4823" y="194"/>
                  </a:cubicBezTo>
                  <a:cubicBezTo>
                    <a:pt x="4760" y="321"/>
                    <a:pt x="4717" y="491"/>
                    <a:pt x="4654" y="639"/>
                  </a:cubicBezTo>
                  <a:cubicBezTo>
                    <a:pt x="4612" y="723"/>
                    <a:pt x="4590" y="808"/>
                    <a:pt x="4548" y="892"/>
                  </a:cubicBezTo>
                  <a:cubicBezTo>
                    <a:pt x="4527" y="935"/>
                    <a:pt x="4506" y="977"/>
                    <a:pt x="4485" y="1019"/>
                  </a:cubicBezTo>
                  <a:cubicBezTo>
                    <a:pt x="4442" y="1083"/>
                    <a:pt x="4400" y="1167"/>
                    <a:pt x="4337" y="1273"/>
                  </a:cubicBezTo>
                  <a:cubicBezTo>
                    <a:pt x="4294" y="1379"/>
                    <a:pt x="4252" y="1463"/>
                    <a:pt x="4167" y="1569"/>
                  </a:cubicBezTo>
                  <a:cubicBezTo>
                    <a:pt x="4083" y="1696"/>
                    <a:pt x="3998" y="1823"/>
                    <a:pt x="3914" y="1929"/>
                  </a:cubicBezTo>
                  <a:cubicBezTo>
                    <a:pt x="3850" y="2034"/>
                    <a:pt x="3744" y="2119"/>
                    <a:pt x="3681" y="2225"/>
                  </a:cubicBezTo>
                  <a:lnTo>
                    <a:pt x="3512" y="2415"/>
                  </a:lnTo>
                  <a:cubicBezTo>
                    <a:pt x="3469" y="2479"/>
                    <a:pt x="3406" y="2542"/>
                    <a:pt x="3343" y="2584"/>
                  </a:cubicBezTo>
                  <a:cubicBezTo>
                    <a:pt x="3152" y="2796"/>
                    <a:pt x="2920" y="2986"/>
                    <a:pt x="2687" y="3134"/>
                  </a:cubicBezTo>
                  <a:cubicBezTo>
                    <a:pt x="2539" y="3240"/>
                    <a:pt x="2370" y="3325"/>
                    <a:pt x="2222" y="3430"/>
                  </a:cubicBezTo>
                  <a:cubicBezTo>
                    <a:pt x="2137" y="3473"/>
                    <a:pt x="2074" y="3515"/>
                    <a:pt x="1989" y="3557"/>
                  </a:cubicBezTo>
                  <a:cubicBezTo>
                    <a:pt x="1904" y="3599"/>
                    <a:pt x="1820" y="3642"/>
                    <a:pt x="1735" y="3663"/>
                  </a:cubicBezTo>
                  <a:cubicBezTo>
                    <a:pt x="1587" y="3726"/>
                    <a:pt x="1460" y="3769"/>
                    <a:pt x="1312" y="3811"/>
                  </a:cubicBezTo>
                  <a:cubicBezTo>
                    <a:pt x="1206" y="3853"/>
                    <a:pt x="1080" y="3874"/>
                    <a:pt x="974" y="3917"/>
                  </a:cubicBezTo>
                  <a:cubicBezTo>
                    <a:pt x="847" y="3938"/>
                    <a:pt x="741" y="3938"/>
                    <a:pt x="635" y="3959"/>
                  </a:cubicBezTo>
                  <a:cubicBezTo>
                    <a:pt x="572" y="3980"/>
                    <a:pt x="487" y="4001"/>
                    <a:pt x="424" y="4001"/>
                  </a:cubicBezTo>
                  <a:lnTo>
                    <a:pt x="276" y="4022"/>
                  </a:lnTo>
                  <a:cubicBezTo>
                    <a:pt x="107" y="4044"/>
                    <a:pt x="1" y="4107"/>
                    <a:pt x="43" y="4149"/>
                  </a:cubicBezTo>
                  <a:cubicBezTo>
                    <a:pt x="107" y="4171"/>
                    <a:pt x="149" y="4192"/>
                    <a:pt x="212" y="4192"/>
                  </a:cubicBezTo>
                  <a:lnTo>
                    <a:pt x="466" y="4192"/>
                  </a:lnTo>
                  <a:cubicBezTo>
                    <a:pt x="593" y="4171"/>
                    <a:pt x="720" y="4149"/>
                    <a:pt x="847" y="4128"/>
                  </a:cubicBezTo>
                  <a:lnTo>
                    <a:pt x="1080" y="4065"/>
                  </a:lnTo>
                  <a:cubicBezTo>
                    <a:pt x="1164" y="4044"/>
                    <a:pt x="1312" y="4022"/>
                    <a:pt x="1376" y="4001"/>
                  </a:cubicBezTo>
                  <a:cubicBezTo>
                    <a:pt x="1460" y="3980"/>
                    <a:pt x="1524" y="3938"/>
                    <a:pt x="1608" y="3917"/>
                  </a:cubicBezTo>
                  <a:cubicBezTo>
                    <a:pt x="1799" y="3832"/>
                    <a:pt x="1968" y="3769"/>
                    <a:pt x="2158" y="3684"/>
                  </a:cubicBezTo>
                  <a:cubicBezTo>
                    <a:pt x="2327" y="3599"/>
                    <a:pt x="2475" y="3515"/>
                    <a:pt x="2623" y="3409"/>
                  </a:cubicBezTo>
                  <a:cubicBezTo>
                    <a:pt x="2729" y="3346"/>
                    <a:pt x="2835" y="3282"/>
                    <a:pt x="2920" y="3219"/>
                  </a:cubicBezTo>
                  <a:cubicBezTo>
                    <a:pt x="3068" y="3113"/>
                    <a:pt x="3216" y="3007"/>
                    <a:pt x="3343" y="2880"/>
                  </a:cubicBezTo>
                  <a:lnTo>
                    <a:pt x="3660" y="2542"/>
                  </a:lnTo>
                  <a:cubicBezTo>
                    <a:pt x="3723" y="2479"/>
                    <a:pt x="3787" y="2415"/>
                    <a:pt x="3850" y="2331"/>
                  </a:cubicBezTo>
                  <a:cubicBezTo>
                    <a:pt x="3977" y="2182"/>
                    <a:pt x="4104" y="2013"/>
                    <a:pt x="4210" y="1844"/>
                  </a:cubicBezTo>
                  <a:cubicBezTo>
                    <a:pt x="4442" y="1527"/>
                    <a:pt x="4612" y="1188"/>
                    <a:pt x="4781" y="829"/>
                  </a:cubicBezTo>
                  <a:cubicBezTo>
                    <a:pt x="4802" y="765"/>
                    <a:pt x="4844" y="681"/>
                    <a:pt x="4865" y="596"/>
                  </a:cubicBezTo>
                  <a:cubicBezTo>
                    <a:pt x="4908" y="491"/>
                    <a:pt x="4929" y="385"/>
                    <a:pt x="4950" y="279"/>
                  </a:cubicBezTo>
                  <a:cubicBezTo>
                    <a:pt x="4971" y="258"/>
                    <a:pt x="4971" y="216"/>
                    <a:pt x="4971" y="194"/>
                  </a:cubicBezTo>
                  <a:cubicBezTo>
                    <a:pt x="4971" y="131"/>
                    <a:pt x="4971" y="68"/>
                    <a:pt x="4950" y="4"/>
                  </a:cubicBezTo>
                  <a:cubicBezTo>
                    <a:pt x="4947" y="1"/>
                    <a:pt x="4944" y="0"/>
                    <a:pt x="49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14"/>
            <p:cNvSpPr/>
            <p:nvPr/>
          </p:nvSpPr>
          <p:spPr>
            <a:xfrm>
              <a:off x="4975800" y="4203350"/>
              <a:ext cx="77750" cy="87300"/>
            </a:xfrm>
            <a:custGeom>
              <a:avLst/>
              <a:gdLst/>
              <a:ahLst/>
              <a:cxnLst/>
              <a:rect l="l" t="t" r="r" b="b"/>
              <a:pathLst>
                <a:path w="3110" h="3492" extrusionOk="0">
                  <a:moveTo>
                    <a:pt x="3067" y="1"/>
                  </a:moveTo>
                  <a:cubicBezTo>
                    <a:pt x="3024" y="1"/>
                    <a:pt x="2982" y="22"/>
                    <a:pt x="2961" y="43"/>
                  </a:cubicBezTo>
                  <a:cubicBezTo>
                    <a:pt x="2919" y="85"/>
                    <a:pt x="2876" y="128"/>
                    <a:pt x="2834" y="170"/>
                  </a:cubicBezTo>
                  <a:cubicBezTo>
                    <a:pt x="2792" y="233"/>
                    <a:pt x="2686" y="318"/>
                    <a:pt x="2665" y="360"/>
                  </a:cubicBezTo>
                  <a:cubicBezTo>
                    <a:pt x="2644" y="403"/>
                    <a:pt x="2623" y="424"/>
                    <a:pt x="2580" y="466"/>
                  </a:cubicBezTo>
                  <a:cubicBezTo>
                    <a:pt x="2517" y="529"/>
                    <a:pt x="2453" y="593"/>
                    <a:pt x="2432" y="614"/>
                  </a:cubicBezTo>
                  <a:cubicBezTo>
                    <a:pt x="2390" y="656"/>
                    <a:pt x="2348" y="699"/>
                    <a:pt x="2327" y="741"/>
                  </a:cubicBezTo>
                  <a:cubicBezTo>
                    <a:pt x="2242" y="847"/>
                    <a:pt x="2136" y="952"/>
                    <a:pt x="2052" y="1037"/>
                  </a:cubicBezTo>
                  <a:cubicBezTo>
                    <a:pt x="1988" y="1122"/>
                    <a:pt x="1904" y="1206"/>
                    <a:pt x="1819" y="1312"/>
                  </a:cubicBezTo>
                  <a:lnTo>
                    <a:pt x="1671" y="1481"/>
                  </a:lnTo>
                  <a:cubicBezTo>
                    <a:pt x="1586" y="1566"/>
                    <a:pt x="1502" y="1650"/>
                    <a:pt x="1438" y="1756"/>
                  </a:cubicBezTo>
                  <a:cubicBezTo>
                    <a:pt x="1375" y="1820"/>
                    <a:pt x="1311" y="1904"/>
                    <a:pt x="1227" y="1989"/>
                  </a:cubicBezTo>
                  <a:lnTo>
                    <a:pt x="1100" y="2116"/>
                  </a:lnTo>
                  <a:cubicBezTo>
                    <a:pt x="1015" y="2221"/>
                    <a:pt x="931" y="2327"/>
                    <a:pt x="846" y="2433"/>
                  </a:cubicBezTo>
                  <a:cubicBezTo>
                    <a:pt x="677" y="2623"/>
                    <a:pt x="508" y="2814"/>
                    <a:pt x="339" y="3004"/>
                  </a:cubicBezTo>
                  <a:cubicBezTo>
                    <a:pt x="296" y="3046"/>
                    <a:pt x="254" y="3088"/>
                    <a:pt x="233" y="3131"/>
                  </a:cubicBezTo>
                  <a:cubicBezTo>
                    <a:pt x="169" y="3194"/>
                    <a:pt x="127" y="3237"/>
                    <a:pt x="85" y="3300"/>
                  </a:cubicBezTo>
                  <a:lnTo>
                    <a:pt x="42" y="3342"/>
                  </a:lnTo>
                  <a:cubicBezTo>
                    <a:pt x="21" y="3385"/>
                    <a:pt x="0" y="3427"/>
                    <a:pt x="21" y="3469"/>
                  </a:cubicBezTo>
                  <a:cubicBezTo>
                    <a:pt x="21" y="3484"/>
                    <a:pt x="32" y="3491"/>
                    <a:pt x="48" y="3491"/>
                  </a:cubicBezTo>
                  <a:cubicBezTo>
                    <a:pt x="79" y="3491"/>
                    <a:pt x="128" y="3468"/>
                    <a:pt x="169" y="3427"/>
                  </a:cubicBezTo>
                  <a:cubicBezTo>
                    <a:pt x="254" y="3363"/>
                    <a:pt x="317" y="3279"/>
                    <a:pt x="402" y="3194"/>
                  </a:cubicBezTo>
                  <a:lnTo>
                    <a:pt x="529" y="3046"/>
                  </a:lnTo>
                  <a:cubicBezTo>
                    <a:pt x="550" y="3025"/>
                    <a:pt x="571" y="3004"/>
                    <a:pt x="592" y="2983"/>
                  </a:cubicBezTo>
                  <a:cubicBezTo>
                    <a:pt x="635" y="2940"/>
                    <a:pt x="677" y="2877"/>
                    <a:pt x="740" y="2835"/>
                  </a:cubicBezTo>
                  <a:lnTo>
                    <a:pt x="888" y="2644"/>
                  </a:lnTo>
                  <a:lnTo>
                    <a:pt x="1079" y="2433"/>
                  </a:lnTo>
                  <a:cubicBezTo>
                    <a:pt x="1142" y="2369"/>
                    <a:pt x="1206" y="2306"/>
                    <a:pt x="1248" y="2243"/>
                  </a:cubicBezTo>
                  <a:lnTo>
                    <a:pt x="1354" y="2094"/>
                  </a:lnTo>
                  <a:cubicBezTo>
                    <a:pt x="1396" y="2052"/>
                    <a:pt x="1438" y="2010"/>
                    <a:pt x="1459" y="1968"/>
                  </a:cubicBezTo>
                  <a:cubicBezTo>
                    <a:pt x="1607" y="1820"/>
                    <a:pt x="1734" y="1671"/>
                    <a:pt x="1861" y="1523"/>
                  </a:cubicBezTo>
                  <a:cubicBezTo>
                    <a:pt x="1946" y="1439"/>
                    <a:pt x="2030" y="1354"/>
                    <a:pt x="2115" y="1249"/>
                  </a:cubicBezTo>
                  <a:cubicBezTo>
                    <a:pt x="2157" y="1206"/>
                    <a:pt x="2179" y="1164"/>
                    <a:pt x="2221" y="1100"/>
                  </a:cubicBezTo>
                  <a:lnTo>
                    <a:pt x="2369" y="952"/>
                  </a:lnTo>
                  <a:cubicBezTo>
                    <a:pt x="2432" y="889"/>
                    <a:pt x="2496" y="804"/>
                    <a:pt x="2559" y="741"/>
                  </a:cubicBezTo>
                  <a:cubicBezTo>
                    <a:pt x="2623" y="677"/>
                    <a:pt x="2665" y="614"/>
                    <a:pt x="2728" y="551"/>
                  </a:cubicBezTo>
                  <a:cubicBezTo>
                    <a:pt x="2771" y="487"/>
                    <a:pt x="2834" y="445"/>
                    <a:pt x="2898" y="381"/>
                  </a:cubicBezTo>
                  <a:lnTo>
                    <a:pt x="2982" y="276"/>
                  </a:lnTo>
                  <a:cubicBezTo>
                    <a:pt x="3003" y="233"/>
                    <a:pt x="3024" y="212"/>
                    <a:pt x="3046" y="191"/>
                  </a:cubicBezTo>
                  <a:cubicBezTo>
                    <a:pt x="3109" y="85"/>
                    <a:pt x="3109" y="1"/>
                    <a:pt x="3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14"/>
            <p:cNvSpPr/>
            <p:nvPr/>
          </p:nvSpPr>
          <p:spPr>
            <a:xfrm>
              <a:off x="4894375" y="4147225"/>
              <a:ext cx="53950" cy="126275"/>
            </a:xfrm>
            <a:custGeom>
              <a:avLst/>
              <a:gdLst/>
              <a:ahLst/>
              <a:cxnLst/>
              <a:rect l="l" t="t" r="r" b="b"/>
              <a:pathLst>
                <a:path w="2158" h="5051" extrusionOk="0">
                  <a:moveTo>
                    <a:pt x="31" y="1"/>
                  </a:moveTo>
                  <a:cubicBezTo>
                    <a:pt x="0" y="1"/>
                    <a:pt x="0" y="78"/>
                    <a:pt x="0" y="173"/>
                  </a:cubicBezTo>
                  <a:cubicBezTo>
                    <a:pt x="21" y="300"/>
                    <a:pt x="64" y="427"/>
                    <a:pt x="106" y="554"/>
                  </a:cubicBezTo>
                  <a:lnTo>
                    <a:pt x="190" y="765"/>
                  </a:lnTo>
                  <a:cubicBezTo>
                    <a:pt x="212" y="808"/>
                    <a:pt x="233" y="829"/>
                    <a:pt x="233" y="871"/>
                  </a:cubicBezTo>
                  <a:cubicBezTo>
                    <a:pt x="254" y="956"/>
                    <a:pt x="296" y="1019"/>
                    <a:pt x="339" y="1104"/>
                  </a:cubicBezTo>
                  <a:lnTo>
                    <a:pt x="465" y="1357"/>
                  </a:lnTo>
                  <a:lnTo>
                    <a:pt x="613" y="1675"/>
                  </a:lnTo>
                  <a:cubicBezTo>
                    <a:pt x="656" y="1759"/>
                    <a:pt x="698" y="1865"/>
                    <a:pt x="761" y="1950"/>
                  </a:cubicBezTo>
                  <a:lnTo>
                    <a:pt x="846" y="2140"/>
                  </a:lnTo>
                  <a:cubicBezTo>
                    <a:pt x="888" y="2182"/>
                    <a:pt x="910" y="2246"/>
                    <a:pt x="952" y="2309"/>
                  </a:cubicBezTo>
                  <a:cubicBezTo>
                    <a:pt x="1058" y="2521"/>
                    <a:pt x="1163" y="2711"/>
                    <a:pt x="1269" y="2922"/>
                  </a:cubicBezTo>
                  <a:cubicBezTo>
                    <a:pt x="1333" y="3071"/>
                    <a:pt x="1396" y="3197"/>
                    <a:pt x="1459" y="3324"/>
                  </a:cubicBezTo>
                  <a:cubicBezTo>
                    <a:pt x="1481" y="3388"/>
                    <a:pt x="1523" y="3451"/>
                    <a:pt x="1544" y="3515"/>
                  </a:cubicBezTo>
                  <a:lnTo>
                    <a:pt x="1650" y="3726"/>
                  </a:lnTo>
                  <a:cubicBezTo>
                    <a:pt x="1692" y="3832"/>
                    <a:pt x="1734" y="3959"/>
                    <a:pt x="1756" y="4065"/>
                  </a:cubicBezTo>
                  <a:cubicBezTo>
                    <a:pt x="1798" y="4149"/>
                    <a:pt x="1840" y="4255"/>
                    <a:pt x="1861" y="4339"/>
                  </a:cubicBezTo>
                  <a:cubicBezTo>
                    <a:pt x="1882" y="4424"/>
                    <a:pt x="1904" y="4551"/>
                    <a:pt x="1925" y="4593"/>
                  </a:cubicBezTo>
                  <a:cubicBezTo>
                    <a:pt x="1946" y="4657"/>
                    <a:pt x="1967" y="4720"/>
                    <a:pt x="1967" y="4762"/>
                  </a:cubicBezTo>
                  <a:cubicBezTo>
                    <a:pt x="1988" y="4805"/>
                    <a:pt x="1988" y="4847"/>
                    <a:pt x="1988" y="4889"/>
                  </a:cubicBezTo>
                  <a:cubicBezTo>
                    <a:pt x="2022" y="4990"/>
                    <a:pt x="2068" y="5050"/>
                    <a:pt x="2107" y="5050"/>
                  </a:cubicBezTo>
                  <a:cubicBezTo>
                    <a:pt x="2118" y="5050"/>
                    <a:pt x="2127" y="5046"/>
                    <a:pt x="2136" y="5037"/>
                  </a:cubicBezTo>
                  <a:cubicBezTo>
                    <a:pt x="2157" y="4995"/>
                    <a:pt x="2157" y="4953"/>
                    <a:pt x="2157" y="4911"/>
                  </a:cubicBezTo>
                  <a:cubicBezTo>
                    <a:pt x="2157" y="4847"/>
                    <a:pt x="2136" y="4784"/>
                    <a:pt x="2136" y="4720"/>
                  </a:cubicBezTo>
                  <a:cubicBezTo>
                    <a:pt x="2115" y="4614"/>
                    <a:pt x="2094" y="4509"/>
                    <a:pt x="2052" y="4403"/>
                  </a:cubicBezTo>
                  <a:cubicBezTo>
                    <a:pt x="2030" y="4361"/>
                    <a:pt x="2030" y="4318"/>
                    <a:pt x="2009" y="4234"/>
                  </a:cubicBezTo>
                  <a:cubicBezTo>
                    <a:pt x="1967" y="4149"/>
                    <a:pt x="1967" y="4065"/>
                    <a:pt x="1946" y="4001"/>
                  </a:cubicBezTo>
                  <a:cubicBezTo>
                    <a:pt x="1925" y="3938"/>
                    <a:pt x="1882" y="3874"/>
                    <a:pt x="1861" y="3832"/>
                  </a:cubicBezTo>
                  <a:lnTo>
                    <a:pt x="1692" y="3367"/>
                  </a:lnTo>
                  <a:cubicBezTo>
                    <a:pt x="1629" y="3261"/>
                    <a:pt x="1565" y="3113"/>
                    <a:pt x="1502" y="2986"/>
                  </a:cubicBezTo>
                  <a:lnTo>
                    <a:pt x="1375" y="2732"/>
                  </a:lnTo>
                  <a:cubicBezTo>
                    <a:pt x="1311" y="2605"/>
                    <a:pt x="1248" y="2478"/>
                    <a:pt x="1184" y="2351"/>
                  </a:cubicBezTo>
                  <a:cubicBezTo>
                    <a:pt x="1121" y="2246"/>
                    <a:pt x="1058" y="2140"/>
                    <a:pt x="1015" y="2034"/>
                  </a:cubicBezTo>
                  <a:lnTo>
                    <a:pt x="910" y="1844"/>
                  </a:lnTo>
                  <a:cubicBezTo>
                    <a:pt x="846" y="1696"/>
                    <a:pt x="761" y="1548"/>
                    <a:pt x="698" y="1421"/>
                  </a:cubicBezTo>
                  <a:cubicBezTo>
                    <a:pt x="550" y="1146"/>
                    <a:pt x="423" y="871"/>
                    <a:pt x="317" y="596"/>
                  </a:cubicBezTo>
                  <a:cubicBezTo>
                    <a:pt x="296" y="533"/>
                    <a:pt x="275" y="469"/>
                    <a:pt x="254" y="406"/>
                  </a:cubicBezTo>
                  <a:cubicBezTo>
                    <a:pt x="212" y="321"/>
                    <a:pt x="190" y="237"/>
                    <a:pt x="169" y="173"/>
                  </a:cubicBezTo>
                  <a:lnTo>
                    <a:pt x="127" y="110"/>
                  </a:lnTo>
                  <a:cubicBezTo>
                    <a:pt x="106" y="46"/>
                    <a:pt x="64" y="4"/>
                    <a:pt x="42" y="4"/>
                  </a:cubicBezTo>
                  <a:cubicBezTo>
                    <a:pt x="38" y="2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14"/>
            <p:cNvSpPr/>
            <p:nvPr/>
          </p:nvSpPr>
          <p:spPr>
            <a:xfrm>
              <a:off x="4975250" y="4002875"/>
              <a:ext cx="9550" cy="122325"/>
            </a:xfrm>
            <a:custGeom>
              <a:avLst/>
              <a:gdLst/>
              <a:ahLst/>
              <a:cxnLst/>
              <a:rect l="l" t="t" r="r" b="b"/>
              <a:pathLst>
                <a:path w="382" h="4893" extrusionOk="0">
                  <a:moveTo>
                    <a:pt x="72" y="1"/>
                  </a:moveTo>
                  <a:cubicBezTo>
                    <a:pt x="35" y="1"/>
                    <a:pt x="1" y="76"/>
                    <a:pt x="1" y="152"/>
                  </a:cubicBezTo>
                  <a:cubicBezTo>
                    <a:pt x="1" y="279"/>
                    <a:pt x="1" y="385"/>
                    <a:pt x="1" y="491"/>
                  </a:cubicBezTo>
                  <a:lnTo>
                    <a:pt x="22" y="702"/>
                  </a:lnTo>
                  <a:lnTo>
                    <a:pt x="22" y="808"/>
                  </a:lnTo>
                  <a:cubicBezTo>
                    <a:pt x="22" y="871"/>
                    <a:pt x="22" y="956"/>
                    <a:pt x="43" y="1040"/>
                  </a:cubicBezTo>
                  <a:lnTo>
                    <a:pt x="64" y="1294"/>
                  </a:lnTo>
                  <a:lnTo>
                    <a:pt x="86" y="1611"/>
                  </a:lnTo>
                  <a:cubicBezTo>
                    <a:pt x="107" y="1675"/>
                    <a:pt x="107" y="1781"/>
                    <a:pt x="107" y="1865"/>
                  </a:cubicBezTo>
                  <a:lnTo>
                    <a:pt x="128" y="2056"/>
                  </a:lnTo>
                  <a:cubicBezTo>
                    <a:pt x="149" y="2098"/>
                    <a:pt x="149" y="2161"/>
                    <a:pt x="149" y="2225"/>
                  </a:cubicBezTo>
                  <a:cubicBezTo>
                    <a:pt x="170" y="2436"/>
                    <a:pt x="191" y="2648"/>
                    <a:pt x="191" y="2859"/>
                  </a:cubicBezTo>
                  <a:lnTo>
                    <a:pt x="191" y="3240"/>
                  </a:lnTo>
                  <a:lnTo>
                    <a:pt x="191" y="3430"/>
                  </a:lnTo>
                  <a:cubicBezTo>
                    <a:pt x="191" y="3494"/>
                    <a:pt x="191" y="3536"/>
                    <a:pt x="170" y="3642"/>
                  </a:cubicBezTo>
                  <a:cubicBezTo>
                    <a:pt x="170" y="3748"/>
                    <a:pt x="149" y="3853"/>
                    <a:pt x="128" y="3938"/>
                  </a:cubicBezTo>
                  <a:cubicBezTo>
                    <a:pt x="128" y="4044"/>
                    <a:pt x="107" y="4128"/>
                    <a:pt x="86" y="4213"/>
                  </a:cubicBezTo>
                  <a:cubicBezTo>
                    <a:pt x="64" y="4297"/>
                    <a:pt x="64" y="4382"/>
                    <a:pt x="64" y="4467"/>
                  </a:cubicBezTo>
                  <a:cubicBezTo>
                    <a:pt x="64" y="4530"/>
                    <a:pt x="86" y="4594"/>
                    <a:pt x="86" y="4636"/>
                  </a:cubicBezTo>
                  <a:cubicBezTo>
                    <a:pt x="86" y="4678"/>
                    <a:pt x="107" y="4720"/>
                    <a:pt x="128" y="4763"/>
                  </a:cubicBezTo>
                  <a:cubicBezTo>
                    <a:pt x="169" y="4859"/>
                    <a:pt x="229" y="4893"/>
                    <a:pt x="265" y="4893"/>
                  </a:cubicBezTo>
                  <a:cubicBezTo>
                    <a:pt x="284" y="4893"/>
                    <a:pt x="297" y="4883"/>
                    <a:pt x="297" y="4868"/>
                  </a:cubicBezTo>
                  <a:cubicBezTo>
                    <a:pt x="297" y="4826"/>
                    <a:pt x="297" y="4784"/>
                    <a:pt x="276" y="4763"/>
                  </a:cubicBezTo>
                  <a:cubicBezTo>
                    <a:pt x="276" y="4699"/>
                    <a:pt x="255" y="4657"/>
                    <a:pt x="255" y="4594"/>
                  </a:cubicBezTo>
                  <a:cubicBezTo>
                    <a:pt x="234" y="4509"/>
                    <a:pt x="234" y="4424"/>
                    <a:pt x="255" y="4340"/>
                  </a:cubicBezTo>
                  <a:cubicBezTo>
                    <a:pt x="276" y="4297"/>
                    <a:pt x="255" y="4255"/>
                    <a:pt x="276" y="4192"/>
                  </a:cubicBezTo>
                  <a:cubicBezTo>
                    <a:pt x="276" y="4107"/>
                    <a:pt x="297" y="4022"/>
                    <a:pt x="318" y="3980"/>
                  </a:cubicBezTo>
                  <a:cubicBezTo>
                    <a:pt x="339" y="3917"/>
                    <a:pt x="339" y="3853"/>
                    <a:pt x="339" y="3811"/>
                  </a:cubicBezTo>
                  <a:cubicBezTo>
                    <a:pt x="361" y="3663"/>
                    <a:pt x="382" y="3494"/>
                    <a:pt x="382" y="3367"/>
                  </a:cubicBezTo>
                  <a:lnTo>
                    <a:pt x="382" y="2986"/>
                  </a:lnTo>
                  <a:lnTo>
                    <a:pt x="382" y="2732"/>
                  </a:lnTo>
                  <a:cubicBezTo>
                    <a:pt x="382" y="2605"/>
                    <a:pt x="361" y="2479"/>
                    <a:pt x="339" y="2352"/>
                  </a:cubicBezTo>
                  <a:cubicBezTo>
                    <a:pt x="339" y="2246"/>
                    <a:pt x="318" y="2140"/>
                    <a:pt x="318" y="2034"/>
                  </a:cubicBezTo>
                  <a:lnTo>
                    <a:pt x="318" y="1823"/>
                  </a:lnTo>
                  <a:cubicBezTo>
                    <a:pt x="297" y="1696"/>
                    <a:pt x="276" y="1548"/>
                    <a:pt x="276" y="1400"/>
                  </a:cubicBezTo>
                  <a:cubicBezTo>
                    <a:pt x="255" y="1125"/>
                    <a:pt x="212" y="850"/>
                    <a:pt x="212" y="596"/>
                  </a:cubicBezTo>
                  <a:lnTo>
                    <a:pt x="191" y="427"/>
                  </a:lnTo>
                  <a:cubicBezTo>
                    <a:pt x="170" y="342"/>
                    <a:pt x="170" y="258"/>
                    <a:pt x="149" y="173"/>
                  </a:cubicBezTo>
                  <a:lnTo>
                    <a:pt x="149" y="131"/>
                  </a:lnTo>
                  <a:cubicBezTo>
                    <a:pt x="149" y="68"/>
                    <a:pt x="128" y="25"/>
                    <a:pt x="86" y="4"/>
                  </a:cubicBezTo>
                  <a:cubicBezTo>
                    <a:pt x="81" y="2"/>
                    <a:pt x="77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14"/>
            <p:cNvSpPr/>
            <p:nvPr/>
          </p:nvSpPr>
          <p:spPr>
            <a:xfrm>
              <a:off x="5026550" y="4074475"/>
              <a:ext cx="101025" cy="35325"/>
            </a:xfrm>
            <a:custGeom>
              <a:avLst/>
              <a:gdLst/>
              <a:ahLst/>
              <a:cxnLst/>
              <a:rect l="l" t="t" r="r" b="b"/>
              <a:pathLst>
                <a:path w="4041" h="1413" extrusionOk="0">
                  <a:moveTo>
                    <a:pt x="3934" y="1"/>
                  </a:moveTo>
                  <a:cubicBezTo>
                    <a:pt x="3913" y="1"/>
                    <a:pt x="3892" y="6"/>
                    <a:pt x="3871" y="16"/>
                  </a:cubicBezTo>
                  <a:cubicBezTo>
                    <a:pt x="3829" y="38"/>
                    <a:pt x="3786" y="38"/>
                    <a:pt x="3744" y="59"/>
                  </a:cubicBezTo>
                  <a:cubicBezTo>
                    <a:pt x="3659" y="101"/>
                    <a:pt x="3596" y="122"/>
                    <a:pt x="3511" y="164"/>
                  </a:cubicBezTo>
                  <a:lnTo>
                    <a:pt x="3406" y="228"/>
                  </a:lnTo>
                  <a:lnTo>
                    <a:pt x="3215" y="270"/>
                  </a:lnTo>
                  <a:lnTo>
                    <a:pt x="3088" y="334"/>
                  </a:lnTo>
                  <a:cubicBezTo>
                    <a:pt x="2983" y="397"/>
                    <a:pt x="2856" y="418"/>
                    <a:pt x="2750" y="461"/>
                  </a:cubicBezTo>
                  <a:cubicBezTo>
                    <a:pt x="2644" y="503"/>
                    <a:pt x="2560" y="545"/>
                    <a:pt x="2454" y="587"/>
                  </a:cubicBezTo>
                  <a:lnTo>
                    <a:pt x="2263" y="651"/>
                  </a:lnTo>
                  <a:cubicBezTo>
                    <a:pt x="2158" y="672"/>
                    <a:pt x="2052" y="714"/>
                    <a:pt x="1946" y="757"/>
                  </a:cubicBezTo>
                  <a:cubicBezTo>
                    <a:pt x="1862" y="799"/>
                    <a:pt x="1777" y="820"/>
                    <a:pt x="1692" y="841"/>
                  </a:cubicBezTo>
                  <a:lnTo>
                    <a:pt x="1523" y="884"/>
                  </a:lnTo>
                  <a:cubicBezTo>
                    <a:pt x="1417" y="926"/>
                    <a:pt x="1291" y="968"/>
                    <a:pt x="1185" y="1010"/>
                  </a:cubicBezTo>
                  <a:cubicBezTo>
                    <a:pt x="952" y="1053"/>
                    <a:pt x="741" y="1137"/>
                    <a:pt x="508" y="1180"/>
                  </a:cubicBezTo>
                  <a:cubicBezTo>
                    <a:pt x="466" y="1180"/>
                    <a:pt x="423" y="1201"/>
                    <a:pt x="360" y="1222"/>
                  </a:cubicBezTo>
                  <a:cubicBezTo>
                    <a:pt x="297" y="1243"/>
                    <a:pt x="233" y="1243"/>
                    <a:pt x="149" y="1264"/>
                  </a:cubicBezTo>
                  <a:lnTo>
                    <a:pt x="106" y="1285"/>
                  </a:lnTo>
                  <a:cubicBezTo>
                    <a:pt x="64" y="1285"/>
                    <a:pt x="22" y="1328"/>
                    <a:pt x="0" y="1349"/>
                  </a:cubicBezTo>
                  <a:cubicBezTo>
                    <a:pt x="0" y="1391"/>
                    <a:pt x="64" y="1412"/>
                    <a:pt x="149" y="1412"/>
                  </a:cubicBezTo>
                  <a:cubicBezTo>
                    <a:pt x="254" y="1412"/>
                    <a:pt x="339" y="1391"/>
                    <a:pt x="445" y="1370"/>
                  </a:cubicBezTo>
                  <a:lnTo>
                    <a:pt x="614" y="1328"/>
                  </a:lnTo>
                  <a:lnTo>
                    <a:pt x="698" y="1307"/>
                  </a:lnTo>
                  <a:cubicBezTo>
                    <a:pt x="762" y="1285"/>
                    <a:pt x="825" y="1285"/>
                    <a:pt x="889" y="1264"/>
                  </a:cubicBezTo>
                  <a:lnTo>
                    <a:pt x="1100" y="1201"/>
                  </a:lnTo>
                  <a:lnTo>
                    <a:pt x="1354" y="1116"/>
                  </a:lnTo>
                  <a:cubicBezTo>
                    <a:pt x="1439" y="1095"/>
                    <a:pt x="1502" y="1095"/>
                    <a:pt x="1587" y="1053"/>
                  </a:cubicBezTo>
                  <a:lnTo>
                    <a:pt x="1735" y="1010"/>
                  </a:lnTo>
                  <a:cubicBezTo>
                    <a:pt x="1777" y="989"/>
                    <a:pt x="1819" y="968"/>
                    <a:pt x="1862" y="947"/>
                  </a:cubicBezTo>
                  <a:lnTo>
                    <a:pt x="2390" y="778"/>
                  </a:lnTo>
                  <a:cubicBezTo>
                    <a:pt x="2496" y="757"/>
                    <a:pt x="2602" y="714"/>
                    <a:pt x="2708" y="672"/>
                  </a:cubicBezTo>
                  <a:lnTo>
                    <a:pt x="2856" y="609"/>
                  </a:lnTo>
                  <a:lnTo>
                    <a:pt x="3025" y="545"/>
                  </a:lnTo>
                  <a:cubicBezTo>
                    <a:pt x="3109" y="503"/>
                    <a:pt x="3215" y="482"/>
                    <a:pt x="3279" y="439"/>
                  </a:cubicBezTo>
                  <a:cubicBezTo>
                    <a:pt x="3363" y="418"/>
                    <a:pt x="3427" y="376"/>
                    <a:pt x="3490" y="355"/>
                  </a:cubicBezTo>
                  <a:cubicBezTo>
                    <a:pt x="3554" y="334"/>
                    <a:pt x="3617" y="291"/>
                    <a:pt x="3702" y="270"/>
                  </a:cubicBezTo>
                  <a:lnTo>
                    <a:pt x="3829" y="207"/>
                  </a:lnTo>
                  <a:lnTo>
                    <a:pt x="3913" y="164"/>
                  </a:lnTo>
                  <a:cubicBezTo>
                    <a:pt x="3998" y="122"/>
                    <a:pt x="4040" y="38"/>
                    <a:pt x="3998" y="16"/>
                  </a:cubicBezTo>
                  <a:cubicBezTo>
                    <a:pt x="3977" y="6"/>
                    <a:pt x="3955" y="1"/>
                    <a:pt x="3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14"/>
            <p:cNvSpPr/>
            <p:nvPr/>
          </p:nvSpPr>
          <p:spPr>
            <a:xfrm>
              <a:off x="5099525" y="3908275"/>
              <a:ext cx="86725" cy="82550"/>
            </a:xfrm>
            <a:custGeom>
              <a:avLst/>
              <a:gdLst/>
              <a:ahLst/>
              <a:cxnLst/>
              <a:rect l="l" t="t" r="r" b="b"/>
              <a:pathLst>
                <a:path w="3469" h="3302" extrusionOk="0">
                  <a:moveTo>
                    <a:pt x="3437" y="0"/>
                  </a:moveTo>
                  <a:cubicBezTo>
                    <a:pt x="3407" y="0"/>
                    <a:pt x="3360" y="19"/>
                    <a:pt x="3321" y="45"/>
                  </a:cubicBezTo>
                  <a:cubicBezTo>
                    <a:pt x="3215" y="108"/>
                    <a:pt x="3130" y="172"/>
                    <a:pt x="3046" y="256"/>
                  </a:cubicBezTo>
                  <a:lnTo>
                    <a:pt x="2898" y="383"/>
                  </a:lnTo>
                  <a:cubicBezTo>
                    <a:pt x="2876" y="404"/>
                    <a:pt x="2855" y="425"/>
                    <a:pt x="2834" y="447"/>
                  </a:cubicBezTo>
                  <a:cubicBezTo>
                    <a:pt x="2771" y="489"/>
                    <a:pt x="2707" y="531"/>
                    <a:pt x="2665" y="595"/>
                  </a:cubicBezTo>
                  <a:lnTo>
                    <a:pt x="2475" y="743"/>
                  </a:lnTo>
                  <a:lnTo>
                    <a:pt x="2242" y="954"/>
                  </a:lnTo>
                  <a:cubicBezTo>
                    <a:pt x="2178" y="1018"/>
                    <a:pt x="2094" y="1081"/>
                    <a:pt x="2052" y="1123"/>
                  </a:cubicBezTo>
                  <a:cubicBezTo>
                    <a:pt x="2009" y="1166"/>
                    <a:pt x="1967" y="1208"/>
                    <a:pt x="1925" y="1250"/>
                  </a:cubicBezTo>
                  <a:lnTo>
                    <a:pt x="1798" y="1377"/>
                  </a:lnTo>
                  <a:lnTo>
                    <a:pt x="1354" y="1800"/>
                  </a:lnTo>
                  <a:cubicBezTo>
                    <a:pt x="1269" y="1864"/>
                    <a:pt x="1163" y="1948"/>
                    <a:pt x="1079" y="2054"/>
                  </a:cubicBezTo>
                  <a:cubicBezTo>
                    <a:pt x="1036" y="2096"/>
                    <a:pt x="1015" y="2138"/>
                    <a:pt x="973" y="2181"/>
                  </a:cubicBezTo>
                  <a:lnTo>
                    <a:pt x="825" y="2329"/>
                  </a:lnTo>
                  <a:lnTo>
                    <a:pt x="592" y="2540"/>
                  </a:lnTo>
                  <a:cubicBezTo>
                    <a:pt x="529" y="2604"/>
                    <a:pt x="487" y="2688"/>
                    <a:pt x="423" y="2731"/>
                  </a:cubicBezTo>
                  <a:cubicBezTo>
                    <a:pt x="360" y="2794"/>
                    <a:pt x="296" y="2836"/>
                    <a:pt x="254" y="2900"/>
                  </a:cubicBezTo>
                  <a:lnTo>
                    <a:pt x="148" y="3027"/>
                  </a:lnTo>
                  <a:cubicBezTo>
                    <a:pt x="127" y="3048"/>
                    <a:pt x="106" y="3069"/>
                    <a:pt x="85" y="3111"/>
                  </a:cubicBezTo>
                  <a:cubicBezTo>
                    <a:pt x="0" y="3196"/>
                    <a:pt x="21" y="3281"/>
                    <a:pt x="64" y="3302"/>
                  </a:cubicBezTo>
                  <a:cubicBezTo>
                    <a:pt x="85" y="3302"/>
                    <a:pt x="127" y="3281"/>
                    <a:pt x="169" y="3238"/>
                  </a:cubicBezTo>
                  <a:cubicBezTo>
                    <a:pt x="212" y="3217"/>
                    <a:pt x="254" y="3175"/>
                    <a:pt x="296" y="3132"/>
                  </a:cubicBezTo>
                  <a:cubicBezTo>
                    <a:pt x="360" y="3069"/>
                    <a:pt x="444" y="2963"/>
                    <a:pt x="465" y="2921"/>
                  </a:cubicBezTo>
                  <a:cubicBezTo>
                    <a:pt x="508" y="2900"/>
                    <a:pt x="529" y="2858"/>
                    <a:pt x="571" y="2815"/>
                  </a:cubicBezTo>
                  <a:lnTo>
                    <a:pt x="740" y="2667"/>
                  </a:lnTo>
                  <a:cubicBezTo>
                    <a:pt x="761" y="2646"/>
                    <a:pt x="804" y="2604"/>
                    <a:pt x="846" y="2561"/>
                  </a:cubicBezTo>
                  <a:cubicBezTo>
                    <a:pt x="931" y="2456"/>
                    <a:pt x="1036" y="2350"/>
                    <a:pt x="1142" y="2265"/>
                  </a:cubicBezTo>
                  <a:cubicBezTo>
                    <a:pt x="1227" y="2181"/>
                    <a:pt x="1311" y="2096"/>
                    <a:pt x="1396" y="2012"/>
                  </a:cubicBezTo>
                  <a:lnTo>
                    <a:pt x="1565" y="1842"/>
                  </a:lnTo>
                  <a:cubicBezTo>
                    <a:pt x="1671" y="1758"/>
                    <a:pt x="1755" y="1673"/>
                    <a:pt x="1840" y="1567"/>
                  </a:cubicBezTo>
                  <a:cubicBezTo>
                    <a:pt x="1904" y="1504"/>
                    <a:pt x="1988" y="1419"/>
                    <a:pt x="2073" y="1356"/>
                  </a:cubicBezTo>
                  <a:lnTo>
                    <a:pt x="2221" y="1229"/>
                  </a:lnTo>
                  <a:cubicBezTo>
                    <a:pt x="2305" y="1144"/>
                    <a:pt x="2411" y="1039"/>
                    <a:pt x="2517" y="954"/>
                  </a:cubicBezTo>
                  <a:cubicBezTo>
                    <a:pt x="2707" y="764"/>
                    <a:pt x="2898" y="573"/>
                    <a:pt x="3109" y="425"/>
                  </a:cubicBezTo>
                  <a:lnTo>
                    <a:pt x="3236" y="320"/>
                  </a:lnTo>
                  <a:cubicBezTo>
                    <a:pt x="3299" y="256"/>
                    <a:pt x="3342" y="193"/>
                    <a:pt x="3384" y="193"/>
                  </a:cubicBezTo>
                  <a:lnTo>
                    <a:pt x="3426" y="150"/>
                  </a:lnTo>
                  <a:cubicBezTo>
                    <a:pt x="3447" y="129"/>
                    <a:pt x="3469" y="66"/>
                    <a:pt x="3469" y="24"/>
                  </a:cubicBezTo>
                  <a:cubicBezTo>
                    <a:pt x="3469" y="7"/>
                    <a:pt x="3456" y="0"/>
                    <a:pt x="3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114"/>
          <p:cNvSpPr txBox="1">
            <a:spLocks noGrp="1"/>
          </p:cNvSpPr>
          <p:nvPr>
            <p:ph type="title" idx="2"/>
          </p:nvPr>
        </p:nvSpPr>
        <p:spPr>
          <a:xfrm>
            <a:off x="5092088" y="2202150"/>
            <a:ext cx="22512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/>
              <a:t>T</a:t>
            </a:r>
            <a:r>
              <a:rPr lang="en" sz="2400" dirty="0" smtClean="0"/>
              <a:t>erimakasih </a:t>
            </a:r>
            <a:endParaRPr sz="2400" dirty="0"/>
          </a:p>
        </p:txBody>
      </p:sp>
      <p:grpSp>
        <p:nvGrpSpPr>
          <p:cNvPr id="2146" name="Google Shape;2146;p114"/>
          <p:cNvGrpSpPr/>
          <p:nvPr/>
        </p:nvGrpSpPr>
        <p:grpSpPr>
          <a:xfrm>
            <a:off x="3660883" y="1990733"/>
            <a:ext cx="672971" cy="990467"/>
            <a:chOff x="4871100" y="3885050"/>
            <a:chExt cx="352175" cy="518325"/>
          </a:xfrm>
        </p:grpSpPr>
        <p:sp>
          <p:nvSpPr>
            <p:cNvPr id="2147" name="Google Shape;2147;p114"/>
            <p:cNvSpPr/>
            <p:nvPr/>
          </p:nvSpPr>
          <p:spPr>
            <a:xfrm>
              <a:off x="4968400" y="3989725"/>
              <a:ext cx="131775" cy="413650"/>
            </a:xfrm>
            <a:custGeom>
              <a:avLst/>
              <a:gdLst/>
              <a:ahLst/>
              <a:cxnLst/>
              <a:rect l="l" t="t" r="r" b="b"/>
              <a:pathLst>
                <a:path w="5271" h="16546" extrusionOk="0">
                  <a:moveTo>
                    <a:pt x="5254" y="0"/>
                  </a:moveTo>
                  <a:cubicBezTo>
                    <a:pt x="5204" y="0"/>
                    <a:pt x="5013" y="145"/>
                    <a:pt x="4822" y="319"/>
                  </a:cubicBezTo>
                  <a:cubicBezTo>
                    <a:pt x="4674" y="446"/>
                    <a:pt x="4505" y="594"/>
                    <a:pt x="4357" y="742"/>
                  </a:cubicBezTo>
                  <a:cubicBezTo>
                    <a:pt x="4209" y="911"/>
                    <a:pt x="4103" y="1038"/>
                    <a:pt x="3934" y="1228"/>
                  </a:cubicBezTo>
                  <a:cubicBezTo>
                    <a:pt x="3765" y="1418"/>
                    <a:pt x="3574" y="1630"/>
                    <a:pt x="3426" y="1820"/>
                  </a:cubicBezTo>
                  <a:lnTo>
                    <a:pt x="3215" y="2095"/>
                  </a:lnTo>
                  <a:cubicBezTo>
                    <a:pt x="3046" y="2285"/>
                    <a:pt x="2855" y="2560"/>
                    <a:pt x="2707" y="2772"/>
                  </a:cubicBezTo>
                  <a:cubicBezTo>
                    <a:pt x="2538" y="3026"/>
                    <a:pt x="2369" y="3301"/>
                    <a:pt x="2221" y="3554"/>
                  </a:cubicBezTo>
                  <a:cubicBezTo>
                    <a:pt x="2009" y="3893"/>
                    <a:pt x="1819" y="4231"/>
                    <a:pt x="1650" y="4570"/>
                  </a:cubicBezTo>
                  <a:cubicBezTo>
                    <a:pt x="1502" y="4866"/>
                    <a:pt x="1354" y="5183"/>
                    <a:pt x="1227" y="5500"/>
                  </a:cubicBezTo>
                  <a:cubicBezTo>
                    <a:pt x="1142" y="5712"/>
                    <a:pt x="1058" y="5923"/>
                    <a:pt x="973" y="6135"/>
                  </a:cubicBezTo>
                  <a:cubicBezTo>
                    <a:pt x="909" y="6325"/>
                    <a:pt x="825" y="6537"/>
                    <a:pt x="761" y="6748"/>
                  </a:cubicBezTo>
                  <a:cubicBezTo>
                    <a:pt x="529" y="7488"/>
                    <a:pt x="338" y="8250"/>
                    <a:pt x="212" y="9011"/>
                  </a:cubicBezTo>
                  <a:cubicBezTo>
                    <a:pt x="127" y="9497"/>
                    <a:pt x="63" y="9984"/>
                    <a:pt x="21" y="10491"/>
                  </a:cubicBezTo>
                  <a:cubicBezTo>
                    <a:pt x="21" y="10724"/>
                    <a:pt x="0" y="10893"/>
                    <a:pt x="0" y="11168"/>
                  </a:cubicBezTo>
                  <a:lnTo>
                    <a:pt x="0" y="11951"/>
                  </a:lnTo>
                  <a:cubicBezTo>
                    <a:pt x="21" y="12331"/>
                    <a:pt x="21" y="12733"/>
                    <a:pt x="63" y="13114"/>
                  </a:cubicBezTo>
                  <a:cubicBezTo>
                    <a:pt x="106" y="13452"/>
                    <a:pt x="148" y="13791"/>
                    <a:pt x="190" y="14087"/>
                  </a:cubicBezTo>
                  <a:cubicBezTo>
                    <a:pt x="233" y="14404"/>
                    <a:pt x="296" y="14700"/>
                    <a:pt x="360" y="14996"/>
                  </a:cubicBezTo>
                  <a:cubicBezTo>
                    <a:pt x="402" y="15187"/>
                    <a:pt x="444" y="15377"/>
                    <a:pt x="486" y="15546"/>
                  </a:cubicBezTo>
                  <a:cubicBezTo>
                    <a:pt x="529" y="15694"/>
                    <a:pt x="571" y="15821"/>
                    <a:pt x="613" y="15948"/>
                  </a:cubicBezTo>
                  <a:cubicBezTo>
                    <a:pt x="736" y="16334"/>
                    <a:pt x="845" y="16546"/>
                    <a:pt x="878" y="16546"/>
                  </a:cubicBezTo>
                  <a:cubicBezTo>
                    <a:pt x="885" y="16546"/>
                    <a:pt x="888" y="16537"/>
                    <a:pt x="888" y="16519"/>
                  </a:cubicBezTo>
                  <a:cubicBezTo>
                    <a:pt x="867" y="16371"/>
                    <a:pt x="846" y="16223"/>
                    <a:pt x="804" y="16096"/>
                  </a:cubicBezTo>
                  <a:cubicBezTo>
                    <a:pt x="761" y="15906"/>
                    <a:pt x="698" y="15694"/>
                    <a:pt x="635" y="15462"/>
                  </a:cubicBezTo>
                  <a:cubicBezTo>
                    <a:pt x="571" y="15144"/>
                    <a:pt x="486" y="14806"/>
                    <a:pt x="423" y="14467"/>
                  </a:cubicBezTo>
                  <a:cubicBezTo>
                    <a:pt x="381" y="14277"/>
                    <a:pt x="360" y="14087"/>
                    <a:pt x="338" y="13896"/>
                  </a:cubicBezTo>
                  <a:cubicBezTo>
                    <a:pt x="296" y="13622"/>
                    <a:pt x="275" y="13368"/>
                    <a:pt x="254" y="13093"/>
                  </a:cubicBezTo>
                  <a:cubicBezTo>
                    <a:pt x="233" y="12902"/>
                    <a:pt x="212" y="12691"/>
                    <a:pt x="212" y="12501"/>
                  </a:cubicBezTo>
                  <a:cubicBezTo>
                    <a:pt x="169" y="11972"/>
                    <a:pt x="169" y="11443"/>
                    <a:pt x="212" y="10914"/>
                  </a:cubicBezTo>
                  <a:cubicBezTo>
                    <a:pt x="233" y="10449"/>
                    <a:pt x="254" y="9984"/>
                    <a:pt x="317" y="9519"/>
                  </a:cubicBezTo>
                  <a:cubicBezTo>
                    <a:pt x="360" y="9222"/>
                    <a:pt x="423" y="8926"/>
                    <a:pt x="465" y="8630"/>
                  </a:cubicBezTo>
                  <a:cubicBezTo>
                    <a:pt x="571" y="8186"/>
                    <a:pt x="677" y="7742"/>
                    <a:pt x="804" y="7298"/>
                  </a:cubicBezTo>
                  <a:cubicBezTo>
                    <a:pt x="888" y="6917"/>
                    <a:pt x="1015" y="6537"/>
                    <a:pt x="1163" y="6156"/>
                  </a:cubicBezTo>
                  <a:cubicBezTo>
                    <a:pt x="1248" y="5923"/>
                    <a:pt x="1332" y="5712"/>
                    <a:pt x="1438" y="5500"/>
                  </a:cubicBezTo>
                  <a:cubicBezTo>
                    <a:pt x="1650" y="5014"/>
                    <a:pt x="1861" y="4548"/>
                    <a:pt x="2115" y="4083"/>
                  </a:cubicBezTo>
                  <a:cubicBezTo>
                    <a:pt x="2601" y="3216"/>
                    <a:pt x="3172" y="2391"/>
                    <a:pt x="3807" y="1630"/>
                  </a:cubicBezTo>
                  <a:cubicBezTo>
                    <a:pt x="3955" y="1461"/>
                    <a:pt x="4082" y="1291"/>
                    <a:pt x="4230" y="1143"/>
                  </a:cubicBezTo>
                  <a:lnTo>
                    <a:pt x="4505" y="826"/>
                  </a:lnTo>
                  <a:lnTo>
                    <a:pt x="4822" y="509"/>
                  </a:lnTo>
                  <a:cubicBezTo>
                    <a:pt x="4864" y="446"/>
                    <a:pt x="4907" y="403"/>
                    <a:pt x="4970" y="361"/>
                  </a:cubicBezTo>
                  <a:cubicBezTo>
                    <a:pt x="5076" y="255"/>
                    <a:pt x="5182" y="149"/>
                    <a:pt x="5266" y="23"/>
                  </a:cubicBezTo>
                  <a:cubicBezTo>
                    <a:pt x="5270" y="7"/>
                    <a:pt x="5266" y="0"/>
                    <a:pt x="5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14"/>
            <p:cNvSpPr/>
            <p:nvPr/>
          </p:nvSpPr>
          <p:spPr>
            <a:xfrm>
              <a:off x="4953575" y="3961200"/>
              <a:ext cx="39675" cy="188325"/>
            </a:xfrm>
            <a:custGeom>
              <a:avLst/>
              <a:gdLst/>
              <a:ahLst/>
              <a:cxnLst/>
              <a:rect l="l" t="t" r="r" b="b"/>
              <a:pathLst>
                <a:path w="1587" h="7533" extrusionOk="0">
                  <a:moveTo>
                    <a:pt x="1037" y="0"/>
                  </a:moveTo>
                  <a:cubicBezTo>
                    <a:pt x="995" y="43"/>
                    <a:pt x="931" y="85"/>
                    <a:pt x="889" y="127"/>
                  </a:cubicBezTo>
                  <a:cubicBezTo>
                    <a:pt x="826" y="212"/>
                    <a:pt x="783" y="275"/>
                    <a:pt x="720" y="360"/>
                  </a:cubicBezTo>
                  <a:cubicBezTo>
                    <a:pt x="635" y="487"/>
                    <a:pt x="572" y="635"/>
                    <a:pt x="487" y="762"/>
                  </a:cubicBezTo>
                  <a:lnTo>
                    <a:pt x="382" y="994"/>
                  </a:lnTo>
                  <a:cubicBezTo>
                    <a:pt x="339" y="1121"/>
                    <a:pt x="276" y="1248"/>
                    <a:pt x="255" y="1354"/>
                  </a:cubicBezTo>
                  <a:cubicBezTo>
                    <a:pt x="212" y="1438"/>
                    <a:pt x="191" y="1523"/>
                    <a:pt x="170" y="1608"/>
                  </a:cubicBezTo>
                  <a:cubicBezTo>
                    <a:pt x="107" y="1840"/>
                    <a:pt x="64" y="2073"/>
                    <a:pt x="22" y="2306"/>
                  </a:cubicBezTo>
                  <a:cubicBezTo>
                    <a:pt x="1" y="2517"/>
                    <a:pt x="1" y="2729"/>
                    <a:pt x="1" y="2940"/>
                  </a:cubicBezTo>
                  <a:cubicBezTo>
                    <a:pt x="1" y="3088"/>
                    <a:pt x="22" y="3215"/>
                    <a:pt x="22" y="3363"/>
                  </a:cubicBezTo>
                  <a:cubicBezTo>
                    <a:pt x="22" y="3553"/>
                    <a:pt x="43" y="3765"/>
                    <a:pt x="85" y="3976"/>
                  </a:cubicBezTo>
                  <a:cubicBezTo>
                    <a:pt x="128" y="4146"/>
                    <a:pt x="170" y="4315"/>
                    <a:pt x="212" y="4505"/>
                  </a:cubicBezTo>
                  <a:cubicBezTo>
                    <a:pt x="233" y="4611"/>
                    <a:pt x="255" y="4717"/>
                    <a:pt x="276" y="4822"/>
                  </a:cubicBezTo>
                  <a:cubicBezTo>
                    <a:pt x="339" y="5034"/>
                    <a:pt x="424" y="5266"/>
                    <a:pt x="508" y="5478"/>
                  </a:cubicBezTo>
                  <a:cubicBezTo>
                    <a:pt x="678" y="5901"/>
                    <a:pt x="868" y="6303"/>
                    <a:pt x="1037" y="6705"/>
                  </a:cubicBezTo>
                  <a:cubicBezTo>
                    <a:pt x="1079" y="6810"/>
                    <a:pt x="1122" y="6895"/>
                    <a:pt x="1164" y="6980"/>
                  </a:cubicBezTo>
                  <a:cubicBezTo>
                    <a:pt x="1228" y="7085"/>
                    <a:pt x="1291" y="7212"/>
                    <a:pt x="1354" y="7297"/>
                  </a:cubicBezTo>
                  <a:lnTo>
                    <a:pt x="1397" y="7381"/>
                  </a:lnTo>
                  <a:cubicBezTo>
                    <a:pt x="1460" y="7466"/>
                    <a:pt x="1502" y="7508"/>
                    <a:pt x="1545" y="7529"/>
                  </a:cubicBezTo>
                  <a:cubicBezTo>
                    <a:pt x="1548" y="7531"/>
                    <a:pt x="1552" y="7532"/>
                    <a:pt x="1555" y="7532"/>
                  </a:cubicBezTo>
                  <a:cubicBezTo>
                    <a:pt x="1587" y="7532"/>
                    <a:pt x="1582" y="7430"/>
                    <a:pt x="1524" y="7276"/>
                  </a:cubicBezTo>
                  <a:cubicBezTo>
                    <a:pt x="1460" y="7128"/>
                    <a:pt x="1376" y="6937"/>
                    <a:pt x="1291" y="6768"/>
                  </a:cubicBezTo>
                  <a:cubicBezTo>
                    <a:pt x="1228" y="6683"/>
                    <a:pt x="1185" y="6578"/>
                    <a:pt x="1143" y="6472"/>
                  </a:cubicBezTo>
                  <a:cubicBezTo>
                    <a:pt x="1122" y="6430"/>
                    <a:pt x="1101" y="6366"/>
                    <a:pt x="1079" y="6324"/>
                  </a:cubicBezTo>
                  <a:cubicBezTo>
                    <a:pt x="1037" y="6218"/>
                    <a:pt x="995" y="6112"/>
                    <a:pt x="931" y="5986"/>
                  </a:cubicBezTo>
                  <a:cubicBezTo>
                    <a:pt x="868" y="5880"/>
                    <a:pt x="826" y="5753"/>
                    <a:pt x="762" y="5605"/>
                  </a:cubicBezTo>
                  <a:cubicBezTo>
                    <a:pt x="720" y="5457"/>
                    <a:pt x="635" y="5266"/>
                    <a:pt x="593" y="5140"/>
                  </a:cubicBezTo>
                  <a:cubicBezTo>
                    <a:pt x="551" y="4992"/>
                    <a:pt x="508" y="4844"/>
                    <a:pt x="466" y="4717"/>
                  </a:cubicBezTo>
                  <a:lnTo>
                    <a:pt x="382" y="4421"/>
                  </a:lnTo>
                  <a:cubicBezTo>
                    <a:pt x="360" y="4357"/>
                    <a:pt x="339" y="4251"/>
                    <a:pt x="318" y="4167"/>
                  </a:cubicBezTo>
                  <a:cubicBezTo>
                    <a:pt x="255" y="3828"/>
                    <a:pt x="212" y="3490"/>
                    <a:pt x="191" y="3152"/>
                  </a:cubicBezTo>
                  <a:cubicBezTo>
                    <a:pt x="191" y="2940"/>
                    <a:pt x="191" y="2729"/>
                    <a:pt x="191" y="2517"/>
                  </a:cubicBezTo>
                  <a:cubicBezTo>
                    <a:pt x="212" y="2411"/>
                    <a:pt x="212" y="2327"/>
                    <a:pt x="212" y="2221"/>
                  </a:cubicBezTo>
                  <a:cubicBezTo>
                    <a:pt x="233" y="2115"/>
                    <a:pt x="255" y="1988"/>
                    <a:pt x="276" y="1883"/>
                  </a:cubicBezTo>
                  <a:cubicBezTo>
                    <a:pt x="318" y="1713"/>
                    <a:pt x="360" y="1565"/>
                    <a:pt x="424" y="1396"/>
                  </a:cubicBezTo>
                  <a:cubicBezTo>
                    <a:pt x="466" y="1269"/>
                    <a:pt x="508" y="1142"/>
                    <a:pt x="572" y="1015"/>
                  </a:cubicBezTo>
                  <a:cubicBezTo>
                    <a:pt x="635" y="889"/>
                    <a:pt x="699" y="762"/>
                    <a:pt x="762" y="656"/>
                  </a:cubicBezTo>
                  <a:cubicBezTo>
                    <a:pt x="805" y="571"/>
                    <a:pt x="826" y="508"/>
                    <a:pt x="868" y="444"/>
                  </a:cubicBezTo>
                  <a:lnTo>
                    <a:pt x="974" y="296"/>
                  </a:lnTo>
                  <a:cubicBezTo>
                    <a:pt x="1079" y="106"/>
                    <a:pt x="1122" y="0"/>
                    <a:pt x="10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14"/>
            <p:cNvSpPr/>
            <p:nvPr/>
          </p:nvSpPr>
          <p:spPr>
            <a:xfrm>
              <a:off x="4979500" y="3961125"/>
              <a:ext cx="26450" cy="170625"/>
            </a:xfrm>
            <a:custGeom>
              <a:avLst/>
              <a:gdLst/>
              <a:ahLst/>
              <a:cxnLst/>
              <a:rect l="l" t="t" r="r" b="b"/>
              <a:pathLst>
                <a:path w="1058" h="6825" extrusionOk="0">
                  <a:moveTo>
                    <a:pt x="33" y="1"/>
                  </a:moveTo>
                  <a:cubicBezTo>
                    <a:pt x="0" y="1"/>
                    <a:pt x="4" y="101"/>
                    <a:pt x="42" y="236"/>
                  </a:cubicBezTo>
                  <a:cubicBezTo>
                    <a:pt x="85" y="384"/>
                    <a:pt x="148" y="532"/>
                    <a:pt x="212" y="701"/>
                  </a:cubicBezTo>
                  <a:cubicBezTo>
                    <a:pt x="233" y="786"/>
                    <a:pt x="275" y="870"/>
                    <a:pt x="317" y="976"/>
                  </a:cubicBezTo>
                  <a:cubicBezTo>
                    <a:pt x="317" y="1018"/>
                    <a:pt x="339" y="1061"/>
                    <a:pt x="339" y="1103"/>
                  </a:cubicBezTo>
                  <a:cubicBezTo>
                    <a:pt x="381" y="1209"/>
                    <a:pt x="402" y="1293"/>
                    <a:pt x="444" y="1420"/>
                  </a:cubicBezTo>
                  <a:cubicBezTo>
                    <a:pt x="487" y="1526"/>
                    <a:pt x="508" y="1611"/>
                    <a:pt x="550" y="1759"/>
                  </a:cubicBezTo>
                  <a:cubicBezTo>
                    <a:pt x="592" y="1907"/>
                    <a:pt x="635" y="2076"/>
                    <a:pt x="677" y="2182"/>
                  </a:cubicBezTo>
                  <a:cubicBezTo>
                    <a:pt x="698" y="2309"/>
                    <a:pt x="740" y="2478"/>
                    <a:pt x="762" y="2562"/>
                  </a:cubicBezTo>
                  <a:cubicBezTo>
                    <a:pt x="762" y="2668"/>
                    <a:pt x="783" y="2753"/>
                    <a:pt x="804" y="2837"/>
                  </a:cubicBezTo>
                  <a:cubicBezTo>
                    <a:pt x="825" y="2922"/>
                    <a:pt x="846" y="3007"/>
                    <a:pt x="846" y="3091"/>
                  </a:cubicBezTo>
                  <a:cubicBezTo>
                    <a:pt x="867" y="3366"/>
                    <a:pt x="867" y="3662"/>
                    <a:pt x="846" y="3958"/>
                  </a:cubicBezTo>
                  <a:cubicBezTo>
                    <a:pt x="804" y="4149"/>
                    <a:pt x="783" y="4339"/>
                    <a:pt x="740" y="4508"/>
                  </a:cubicBezTo>
                  <a:cubicBezTo>
                    <a:pt x="719" y="4593"/>
                    <a:pt x="698" y="4677"/>
                    <a:pt x="656" y="4762"/>
                  </a:cubicBezTo>
                  <a:cubicBezTo>
                    <a:pt x="635" y="4868"/>
                    <a:pt x="592" y="4952"/>
                    <a:pt x="550" y="5058"/>
                  </a:cubicBezTo>
                  <a:lnTo>
                    <a:pt x="381" y="5481"/>
                  </a:lnTo>
                  <a:cubicBezTo>
                    <a:pt x="339" y="5587"/>
                    <a:pt x="296" y="5714"/>
                    <a:pt x="254" y="5841"/>
                  </a:cubicBezTo>
                  <a:cubicBezTo>
                    <a:pt x="191" y="5946"/>
                    <a:pt x="169" y="6052"/>
                    <a:pt x="127" y="6179"/>
                  </a:cubicBezTo>
                  <a:cubicBezTo>
                    <a:pt x="127" y="6264"/>
                    <a:pt x="106" y="6327"/>
                    <a:pt x="106" y="6412"/>
                  </a:cubicBezTo>
                  <a:cubicBezTo>
                    <a:pt x="106" y="6454"/>
                    <a:pt x="106" y="6517"/>
                    <a:pt x="106" y="6581"/>
                  </a:cubicBezTo>
                  <a:cubicBezTo>
                    <a:pt x="106" y="6739"/>
                    <a:pt x="150" y="6824"/>
                    <a:pt x="189" y="6824"/>
                  </a:cubicBezTo>
                  <a:cubicBezTo>
                    <a:pt x="197" y="6824"/>
                    <a:pt x="205" y="6821"/>
                    <a:pt x="212" y="6813"/>
                  </a:cubicBezTo>
                  <a:cubicBezTo>
                    <a:pt x="233" y="6771"/>
                    <a:pt x="254" y="6708"/>
                    <a:pt x="254" y="6665"/>
                  </a:cubicBezTo>
                  <a:cubicBezTo>
                    <a:pt x="254" y="6581"/>
                    <a:pt x="275" y="6496"/>
                    <a:pt x="275" y="6412"/>
                  </a:cubicBezTo>
                  <a:cubicBezTo>
                    <a:pt x="317" y="6306"/>
                    <a:pt x="339" y="6158"/>
                    <a:pt x="381" y="6031"/>
                  </a:cubicBezTo>
                  <a:cubicBezTo>
                    <a:pt x="381" y="5967"/>
                    <a:pt x="402" y="5925"/>
                    <a:pt x="444" y="5819"/>
                  </a:cubicBezTo>
                  <a:cubicBezTo>
                    <a:pt x="487" y="5735"/>
                    <a:pt x="529" y="5608"/>
                    <a:pt x="571" y="5544"/>
                  </a:cubicBezTo>
                  <a:cubicBezTo>
                    <a:pt x="592" y="5460"/>
                    <a:pt x="614" y="5396"/>
                    <a:pt x="656" y="5312"/>
                  </a:cubicBezTo>
                  <a:cubicBezTo>
                    <a:pt x="719" y="5121"/>
                    <a:pt x="804" y="4931"/>
                    <a:pt x="867" y="4741"/>
                  </a:cubicBezTo>
                  <a:cubicBezTo>
                    <a:pt x="931" y="4550"/>
                    <a:pt x="973" y="4381"/>
                    <a:pt x="1015" y="4191"/>
                  </a:cubicBezTo>
                  <a:cubicBezTo>
                    <a:pt x="1015" y="4064"/>
                    <a:pt x="1058" y="3937"/>
                    <a:pt x="1058" y="3831"/>
                  </a:cubicBezTo>
                  <a:cubicBezTo>
                    <a:pt x="1058" y="3641"/>
                    <a:pt x="1058" y="3451"/>
                    <a:pt x="1058" y="3281"/>
                  </a:cubicBezTo>
                  <a:cubicBezTo>
                    <a:pt x="1036" y="3112"/>
                    <a:pt x="1015" y="2964"/>
                    <a:pt x="994" y="2795"/>
                  </a:cubicBezTo>
                  <a:cubicBezTo>
                    <a:pt x="973" y="2710"/>
                    <a:pt x="973" y="2605"/>
                    <a:pt x="952" y="2520"/>
                  </a:cubicBezTo>
                  <a:cubicBezTo>
                    <a:pt x="910" y="2309"/>
                    <a:pt x="846" y="2118"/>
                    <a:pt x="804" y="1907"/>
                  </a:cubicBezTo>
                  <a:cubicBezTo>
                    <a:pt x="719" y="1526"/>
                    <a:pt x="571" y="1167"/>
                    <a:pt x="444" y="786"/>
                  </a:cubicBezTo>
                  <a:cubicBezTo>
                    <a:pt x="423" y="701"/>
                    <a:pt x="381" y="617"/>
                    <a:pt x="360" y="553"/>
                  </a:cubicBezTo>
                  <a:cubicBezTo>
                    <a:pt x="317" y="447"/>
                    <a:pt x="275" y="342"/>
                    <a:pt x="212" y="215"/>
                  </a:cubicBezTo>
                  <a:cubicBezTo>
                    <a:pt x="191" y="194"/>
                    <a:pt x="191" y="173"/>
                    <a:pt x="169" y="151"/>
                  </a:cubicBezTo>
                  <a:cubicBezTo>
                    <a:pt x="148" y="88"/>
                    <a:pt x="106" y="46"/>
                    <a:pt x="42" y="3"/>
                  </a:cubicBezTo>
                  <a:cubicBezTo>
                    <a:pt x="39" y="1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14"/>
            <p:cNvSpPr/>
            <p:nvPr/>
          </p:nvSpPr>
          <p:spPr>
            <a:xfrm>
              <a:off x="5001175" y="4046075"/>
              <a:ext cx="177300" cy="81900"/>
            </a:xfrm>
            <a:custGeom>
              <a:avLst/>
              <a:gdLst/>
              <a:ahLst/>
              <a:cxnLst/>
              <a:rect l="l" t="t" r="r" b="b"/>
              <a:pathLst>
                <a:path w="7092" h="3276" extrusionOk="0">
                  <a:moveTo>
                    <a:pt x="5628" y="1"/>
                  </a:moveTo>
                  <a:cubicBezTo>
                    <a:pt x="5586" y="1"/>
                    <a:pt x="5549" y="3"/>
                    <a:pt x="5520" y="10"/>
                  </a:cubicBezTo>
                  <a:cubicBezTo>
                    <a:pt x="5436" y="10"/>
                    <a:pt x="5351" y="10"/>
                    <a:pt x="5267" y="31"/>
                  </a:cubicBezTo>
                  <a:cubicBezTo>
                    <a:pt x="5013" y="53"/>
                    <a:pt x="4780" y="95"/>
                    <a:pt x="4547" y="158"/>
                  </a:cubicBezTo>
                  <a:cubicBezTo>
                    <a:pt x="4336" y="201"/>
                    <a:pt x="4146" y="264"/>
                    <a:pt x="3934" y="349"/>
                  </a:cubicBezTo>
                  <a:cubicBezTo>
                    <a:pt x="3828" y="391"/>
                    <a:pt x="3680" y="454"/>
                    <a:pt x="3553" y="497"/>
                  </a:cubicBezTo>
                  <a:cubicBezTo>
                    <a:pt x="3363" y="581"/>
                    <a:pt x="3173" y="666"/>
                    <a:pt x="3004" y="772"/>
                  </a:cubicBezTo>
                  <a:lnTo>
                    <a:pt x="2538" y="1068"/>
                  </a:lnTo>
                  <a:lnTo>
                    <a:pt x="2263" y="1237"/>
                  </a:lnTo>
                  <a:cubicBezTo>
                    <a:pt x="2073" y="1385"/>
                    <a:pt x="1883" y="1533"/>
                    <a:pt x="1713" y="1681"/>
                  </a:cubicBezTo>
                  <a:cubicBezTo>
                    <a:pt x="1354" y="1956"/>
                    <a:pt x="1015" y="2252"/>
                    <a:pt x="698" y="2548"/>
                  </a:cubicBezTo>
                  <a:cubicBezTo>
                    <a:pt x="614" y="2633"/>
                    <a:pt x="550" y="2696"/>
                    <a:pt x="487" y="2760"/>
                  </a:cubicBezTo>
                  <a:cubicBezTo>
                    <a:pt x="381" y="2844"/>
                    <a:pt x="296" y="2929"/>
                    <a:pt x="169" y="2992"/>
                  </a:cubicBezTo>
                  <a:lnTo>
                    <a:pt x="106" y="3077"/>
                  </a:lnTo>
                  <a:cubicBezTo>
                    <a:pt x="64" y="3119"/>
                    <a:pt x="21" y="3183"/>
                    <a:pt x="0" y="3246"/>
                  </a:cubicBezTo>
                  <a:cubicBezTo>
                    <a:pt x="0" y="3267"/>
                    <a:pt x="11" y="3276"/>
                    <a:pt x="30" y="3276"/>
                  </a:cubicBezTo>
                  <a:cubicBezTo>
                    <a:pt x="70" y="3276"/>
                    <a:pt x="147" y="3233"/>
                    <a:pt x="233" y="3162"/>
                  </a:cubicBezTo>
                  <a:cubicBezTo>
                    <a:pt x="360" y="3035"/>
                    <a:pt x="508" y="2908"/>
                    <a:pt x="656" y="2781"/>
                  </a:cubicBezTo>
                  <a:cubicBezTo>
                    <a:pt x="741" y="2696"/>
                    <a:pt x="825" y="2612"/>
                    <a:pt x="910" y="2548"/>
                  </a:cubicBezTo>
                  <a:cubicBezTo>
                    <a:pt x="952" y="2506"/>
                    <a:pt x="994" y="2464"/>
                    <a:pt x="1037" y="2443"/>
                  </a:cubicBezTo>
                  <a:cubicBezTo>
                    <a:pt x="1121" y="2379"/>
                    <a:pt x="1206" y="2273"/>
                    <a:pt x="1312" y="2189"/>
                  </a:cubicBezTo>
                  <a:cubicBezTo>
                    <a:pt x="1417" y="2104"/>
                    <a:pt x="1502" y="2041"/>
                    <a:pt x="1629" y="1935"/>
                  </a:cubicBezTo>
                  <a:cubicBezTo>
                    <a:pt x="1756" y="1829"/>
                    <a:pt x="1883" y="1723"/>
                    <a:pt x="2031" y="1618"/>
                  </a:cubicBezTo>
                  <a:lnTo>
                    <a:pt x="2390" y="1364"/>
                  </a:lnTo>
                  <a:cubicBezTo>
                    <a:pt x="2475" y="1300"/>
                    <a:pt x="2559" y="1237"/>
                    <a:pt x="2644" y="1174"/>
                  </a:cubicBezTo>
                  <a:cubicBezTo>
                    <a:pt x="2707" y="1131"/>
                    <a:pt x="2792" y="1068"/>
                    <a:pt x="2877" y="1026"/>
                  </a:cubicBezTo>
                  <a:cubicBezTo>
                    <a:pt x="3173" y="856"/>
                    <a:pt x="3469" y="687"/>
                    <a:pt x="3786" y="560"/>
                  </a:cubicBezTo>
                  <a:cubicBezTo>
                    <a:pt x="3998" y="497"/>
                    <a:pt x="4209" y="433"/>
                    <a:pt x="4399" y="349"/>
                  </a:cubicBezTo>
                  <a:cubicBezTo>
                    <a:pt x="4505" y="328"/>
                    <a:pt x="4590" y="285"/>
                    <a:pt x="4695" y="264"/>
                  </a:cubicBezTo>
                  <a:cubicBezTo>
                    <a:pt x="4801" y="243"/>
                    <a:pt x="4907" y="222"/>
                    <a:pt x="5034" y="201"/>
                  </a:cubicBezTo>
                  <a:cubicBezTo>
                    <a:pt x="5203" y="180"/>
                    <a:pt x="5372" y="158"/>
                    <a:pt x="5541" y="158"/>
                  </a:cubicBezTo>
                  <a:cubicBezTo>
                    <a:pt x="5605" y="148"/>
                    <a:pt x="5674" y="143"/>
                    <a:pt x="5745" y="143"/>
                  </a:cubicBezTo>
                  <a:cubicBezTo>
                    <a:pt x="5816" y="143"/>
                    <a:pt x="5890" y="148"/>
                    <a:pt x="5964" y="158"/>
                  </a:cubicBezTo>
                  <a:cubicBezTo>
                    <a:pt x="6091" y="158"/>
                    <a:pt x="6218" y="180"/>
                    <a:pt x="6366" y="201"/>
                  </a:cubicBezTo>
                  <a:cubicBezTo>
                    <a:pt x="6451" y="222"/>
                    <a:pt x="6535" y="222"/>
                    <a:pt x="6599" y="243"/>
                  </a:cubicBezTo>
                  <a:lnTo>
                    <a:pt x="6789" y="285"/>
                  </a:lnTo>
                  <a:cubicBezTo>
                    <a:pt x="6857" y="300"/>
                    <a:pt x="6916" y="307"/>
                    <a:pt x="6963" y="307"/>
                  </a:cubicBezTo>
                  <a:cubicBezTo>
                    <a:pt x="7048" y="307"/>
                    <a:pt x="7092" y="284"/>
                    <a:pt x="7064" y="243"/>
                  </a:cubicBezTo>
                  <a:cubicBezTo>
                    <a:pt x="7022" y="201"/>
                    <a:pt x="6958" y="180"/>
                    <a:pt x="6895" y="158"/>
                  </a:cubicBezTo>
                  <a:cubicBezTo>
                    <a:pt x="6810" y="116"/>
                    <a:pt x="6726" y="95"/>
                    <a:pt x="6620" y="74"/>
                  </a:cubicBezTo>
                  <a:cubicBezTo>
                    <a:pt x="6472" y="31"/>
                    <a:pt x="6303" y="10"/>
                    <a:pt x="6155" y="10"/>
                  </a:cubicBezTo>
                  <a:lnTo>
                    <a:pt x="5901" y="10"/>
                  </a:lnTo>
                  <a:cubicBezTo>
                    <a:pt x="5816" y="10"/>
                    <a:pt x="5713" y="1"/>
                    <a:pt x="5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14"/>
            <p:cNvSpPr/>
            <p:nvPr/>
          </p:nvSpPr>
          <p:spPr>
            <a:xfrm>
              <a:off x="5023625" y="4052800"/>
              <a:ext cx="154700" cy="64925"/>
            </a:xfrm>
            <a:custGeom>
              <a:avLst/>
              <a:gdLst/>
              <a:ahLst/>
              <a:cxnLst/>
              <a:rect l="l" t="t" r="r" b="b"/>
              <a:pathLst>
                <a:path w="6188" h="2597" extrusionOk="0">
                  <a:moveTo>
                    <a:pt x="6164" y="0"/>
                  </a:moveTo>
                  <a:cubicBezTo>
                    <a:pt x="6132" y="0"/>
                    <a:pt x="6076" y="48"/>
                    <a:pt x="5997" y="143"/>
                  </a:cubicBezTo>
                  <a:cubicBezTo>
                    <a:pt x="5912" y="270"/>
                    <a:pt x="5807" y="397"/>
                    <a:pt x="5701" y="524"/>
                  </a:cubicBezTo>
                  <a:cubicBezTo>
                    <a:pt x="5637" y="608"/>
                    <a:pt x="5574" y="693"/>
                    <a:pt x="5511" y="757"/>
                  </a:cubicBezTo>
                  <a:cubicBezTo>
                    <a:pt x="5489" y="799"/>
                    <a:pt x="5447" y="841"/>
                    <a:pt x="5426" y="862"/>
                  </a:cubicBezTo>
                  <a:cubicBezTo>
                    <a:pt x="5363" y="926"/>
                    <a:pt x="5278" y="1010"/>
                    <a:pt x="5193" y="1095"/>
                  </a:cubicBezTo>
                  <a:cubicBezTo>
                    <a:pt x="5109" y="1180"/>
                    <a:pt x="5024" y="1264"/>
                    <a:pt x="4940" y="1349"/>
                  </a:cubicBezTo>
                  <a:cubicBezTo>
                    <a:pt x="4834" y="1433"/>
                    <a:pt x="4707" y="1539"/>
                    <a:pt x="4580" y="1624"/>
                  </a:cubicBezTo>
                  <a:cubicBezTo>
                    <a:pt x="4495" y="1687"/>
                    <a:pt x="4326" y="1772"/>
                    <a:pt x="4263" y="1814"/>
                  </a:cubicBezTo>
                  <a:cubicBezTo>
                    <a:pt x="4178" y="1856"/>
                    <a:pt x="4115" y="1899"/>
                    <a:pt x="4030" y="1941"/>
                  </a:cubicBezTo>
                  <a:cubicBezTo>
                    <a:pt x="3967" y="1962"/>
                    <a:pt x="3882" y="2004"/>
                    <a:pt x="3797" y="2025"/>
                  </a:cubicBezTo>
                  <a:cubicBezTo>
                    <a:pt x="3523" y="2131"/>
                    <a:pt x="3226" y="2216"/>
                    <a:pt x="2930" y="2279"/>
                  </a:cubicBezTo>
                  <a:cubicBezTo>
                    <a:pt x="2761" y="2322"/>
                    <a:pt x="2571" y="2343"/>
                    <a:pt x="2380" y="2364"/>
                  </a:cubicBezTo>
                  <a:cubicBezTo>
                    <a:pt x="2275" y="2385"/>
                    <a:pt x="2211" y="2385"/>
                    <a:pt x="2106" y="2406"/>
                  </a:cubicBezTo>
                  <a:cubicBezTo>
                    <a:pt x="2000" y="2427"/>
                    <a:pt x="1894" y="2427"/>
                    <a:pt x="1809" y="2427"/>
                  </a:cubicBezTo>
                  <a:lnTo>
                    <a:pt x="1344" y="2427"/>
                  </a:lnTo>
                  <a:cubicBezTo>
                    <a:pt x="1217" y="2427"/>
                    <a:pt x="1111" y="2406"/>
                    <a:pt x="985" y="2406"/>
                  </a:cubicBezTo>
                  <a:cubicBezTo>
                    <a:pt x="858" y="2364"/>
                    <a:pt x="752" y="2364"/>
                    <a:pt x="625" y="2322"/>
                  </a:cubicBezTo>
                  <a:cubicBezTo>
                    <a:pt x="562" y="2322"/>
                    <a:pt x="498" y="2300"/>
                    <a:pt x="414" y="2279"/>
                  </a:cubicBezTo>
                  <a:lnTo>
                    <a:pt x="266" y="2237"/>
                  </a:lnTo>
                  <a:cubicBezTo>
                    <a:pt x="189" y="2208"/>
                    <a:pt x="126" y="2197"/>
                    <a:pt x="81" y="2197"/>
                  </a:cubicBezTo>
                  <a:cubicBezTo>
                    <a:pt x="27" y="2197"/>
                    <a:pt x="0" y="2214"/>
                    <a:pt x="12" y="2237"/>
                  </a:cubicBezTo>
                  <a:cubicBezTo>
                    <a:pt x="33" y="2279"/>
                    <a:pt x="96" y="2322"/>
                    <a:pt x="139" y="2343"/>
                  </a:cubicBezTo>
                  <a:cubicBezTo>
                    <a:pt x="223" y="2385"/>
                    <a:pt x="308" y="2427"/>
                    <a:pt x="392" y="2448"/>
                  </a:cubicBezTo>
                  <a:cubicBezTo>
                    <a:pt x="519" y="2491"/>
                    <a:pt x="646" y="2512"/>
                    <a:pt x="794" y="2533"/>
                  </a:cubicBezTo>
                  <a:cubicBezTo>
                    <a:pt x="879" y="2533"/>
                    <a:pt x="921" y="2554"/>
                    <a:pt x="1027" y="2554"/>
                  </a:cubicBezTo>
                  <a:cubicBezTo>
                    <a:pt x="1133" y="2575"/>
                    <a:pt x="1238" y="2597"/>
                    <a:pt x="1344" y="2597"/>
                  </a:cubicBezTo>
                  <a:lnTo>
                    <a:pt x="1577" y="2597"/>
                  </a:lnTo>
                  <a:cubicBezTo>
                    <a:pt x="1788" y="2597"/>
                    <a:pt x="2042" y="2597"/>
                    <a:pt x="2211" y="2575"/>
                  </a:cubicBezTo>
                  <a:cubicBezTo>
                    <a:pt x="2402" y="2554"/>
                    <a:pt x="2592" y="2533"/>
                    <a:pt x="2761" y="2491"/>
                  </a:cubicBezTo>
                  <a:lnTo>
                    <a:pt x="3121" y="2427"/>
                  </a:lnTo>
                  <a:cubicBezTo>
                    <a:pt x="3311" y="2385"/>
                    <a:pt x="3480" y="2322"/>
                    <a:pt x="3649" y="2258"/>
                  </a:cubicBezTo>
                  <a:cubicBezTo>
                    <a:pt x="3797" y="2216"/>
                    <a:pt x="3946" y="2152"/>
                    <a:pt x="4094" y="2089"/>
                  </a:cubicBezTo>
                  <a:cubicBezTo>
                    <a:pt x="4199" y="2047"/>
                    <a:pt x="4284" y="2004"/>
                    <a:pt x="4369" y="1962"/>
                  </a:cubicBezTo>
                  <a:cubicBezTo>
                    <a:pt x="4559" y="1856"/>
                    <a:pt x="4728" y="1751"/>
                    <a:pt x="4897" y="1602"/>
                  </a:cubicBezTo>
                  <a:cubicBezTo>
                    <a:pt x="5193" y="1349"/>
                    <a:pt x="5489" y="1074"/>
                    <a:pt x="5743" y="757"/>
                  </a:cubicBezTo>
                  <a:cubicBezTo>
                    <a:pt x="5786" y="693"/>
                    <a:pt x="5849" y="630"/>
                    <a:pt x="5891" y="545"/>
                  </a:cubicBezTo>
                  <a:cubicBezTo>
                    <a:pt x="5955" y="460"/>
                    <a:pt x="6018" y="376"/>
                    <a:pt x="6103" y="270"/>
                  </a:cubicBezTo>
                  <a:cubicBezTo>
                    <a:pt x="6103" y="249"/>
                    <a:pt x="6145" y="228"/>
                    <a:pt x="6145" y="207"/>
                  </a:cubicBezTo>
                  <a:cubicBezTo>
                    <a:pt x="6166" y="143"/>
                    <a:pt x="6187" y="80"/>
                    <a:pt x="6187" y="16"/>
                  </a:cubicBezTo>
                  <a:cubicBezTo>
                    <a:pt x="6182" y="6"/>
                    <a:pt x="6174" y="0"/>
                    <a:pt x="6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14"/>
            <p:cNvSpPr/>
            <p:nvPr/>
          </p:nvSpPr>
          <p:spPr>
            <a:xfrm>
              <a:off x="4972625" y="4160125"/>
              <a:ext cx="113175" cy="133475"/>
            </a:xfrm>
            <a:custGeom>
              <a:avLst/>
              <a:gdLst/>
              <a:ahLst/>
              <a:cxnLst/>
              <a:rect l="l" t="t" r="r" b="b"/>
              <a:pathLst>
                <a:path w="4527" h="5339" extrusionOk="0">
                  <a:moveTo>
                    <a:pt x="4391" y="1"/>
                  </a:moveTo>
                  <a:cubicBezTo>
                    <a:pt x="4362" y="1"/>
                    <a:pt x="4336" y="6"/>
                    <a:pt x="4315" y="17"/>
                  </a:cubicBezTo>
                  <a:cubicBezTo>
                    <a:pt x="4230" y="38"/>
                    <a:pt x="4146" y="59"/>
                    <a:pt x="4061" y="101"/>
                  </a:cubicBezTo>
                  <a:cubicBezTo>
                    <a:pt x="3934" y="143"/>
                    <a:pt x="3807" y="207"/>
                    <a:pt x="3680" y="270"/>
                  </a:cubicBezTo>
                  <a:cubicBezTo>
                    <a:pt x="3596" y="292"/>
                    <a:pt x="3574" y="313"/>
                    <a:pt x="3469" y="376"/>
                  </a:cubicBezTo>
                  <a:cubicBezTo>
                    <a:pt x="3384" y="418"/>
                    <a:pt x="3278" y="482"/>
                    <a:pt x="3194" y="524"/>
                  </a:cubicBezTo>
                  <a:cubicBezTo>
                    <a:pt x="3109" y="588"/>
                    <a:pt x="3046" y="630"/>
                    <a:pt x="2982" y="672"/>
                  </a:cubicBezTo>
                  <a:cubicBezTo>
                    <a:pt x="2813" y="820"/>
                    <a:pt x="2623" y="947"/>
                    <a:pt x="2496" y="1074"/>
                  </a:cubicBezTo>
                  <a:cubicBezTo>
                    <a:pt x="2348" y="1201"/>
                    <a:pt x="2221" y="1349"/>
                    <a:pt x="2094" y="1476"/>
                  </a:cubicBezTo>
                  <a:cubicBezTo>
                    <a:pt x="2009" y="1560"/>
                    <a:pt x="1925" y="1645"/>
                    <a:pt x="1861" y="1751"/>
                  </a:cubicBezTo>
                  <a:cubicBezTo>
                    <a:pt x="1734" y="1878"/>
                    <a:pt x="1608" y="2026"/>
                    <a:pt x="1523" y="2195"/>
                  </a:cubicBezTo>
                  <a:lnTo>
                    <a:pt x="1248" y="2597"/>
                  </a:lnTo>
                  <a:cubicBezTo>
                    <a:pt x="1206" y="2681"/>
                    <a:pt x="1142" y="2766"/>
                    <a:pt x="1100" y="2851"/>
                  </a:cubicBezTo>
                  <a:cubicBezTo>
                    <a:pt x="994" y="3020"/>
                    <a:pt x="889" y="3210"/>
                    <a:pt x="804" y="3400"/>
                  </a:cubicBezTo>
                  <a:cubicBezTo>
                    <a:pt x="614" y="3760"/>
                    <a:pt x="444" y="4120"/>
                    <a:pt x="275" y="4479"/>
                  </a:cubicBezTo>
                  <a:cubicBezTo>
                    <a:pt x="254" y="4564"/>
                    <a:pt x="212" y="4648"/>
                    <a:pt x="191" y="4712"/>
                  </a:cubicBezTo>
                  <a:cubicBezTo>
                    <a:pt x="148" y="4817"/>
                    <a:pt x="85" y="4923"/>
                    <a:pt x="64" y="5050"/>
                  </a:cubicBezTo>
                  <a:lnTo>
                    <a:pt x="21" y="5135"/>
                  </a:lnTo>
                  <a:cubicBezTo>
                    <a:pt x="0" y="5198"/>
                    <a:pt x="0" y="5262"/>
                    <a:pt x="21" y="5325"/>
                  </a:cubicBezTo>
                  <a:cubicBezTo>
                    <a:pt x="26" y="5334"/>
                    <a:pt x="32" y="5338"/>
                    <a:pt x="40" y="5338"/>
                  </a:cubicBezTo>
                  <a:cubicBezTo>
                    <a:pt x="69" y="5338"/>
                    <a:pt x="119" y="5277"/>
                    <a:pt x="169" y="5177"/>
                  </a:cubicBezTo>
                  <a:cubicBezTo>
                    <a:pt x="254" y="5029"/>
                    <a:pt x="317" y="4881"/>
                    <a:pt x="381" y="4712"/>
                  </a:cubicBezTo>
                  <a:cubicBezTo>
                    <a:pt x="423" y="4627"/>
                    <a:pt x="466" y="4521"/>
                    <a:pt x="508" y="4437"/>
                  </a:cubicBezTo>
                  <a:cubicBezTo>
                    <a:pt x="529" y="4395"/>
                    <a:pt x="550" y="4352"/>
                    <a:pt x="571" y="4310"/>
                  </a:cubicBezTo>
                  <a:cubicBezTo>
                    <a:pt x="614" y="4225"/>
                    <a:pt x="677" y="4098"/>
                    <a:pt x="719" y="4014"/>
                  </a:cubicBezTo>
                  <a:lnTo>
                    <a:pt x="867" y="3675"/>
                  </a:lnTo>
                  <a:cubicBezTo>
                    <a:pt x="931" y="3549"/>
                    <a:pt x="994" y="3400"/>
                    <a:pt x="1079" y="3274"/>
                  </a:cubicBezTo>
                  <a:lnTo>
                    <a:pt x="1290" y="2935"/>
                  </a:lnTo>
                  <a:lnTo>
                    <a:pt x="1417" y="2703"/>
                  </a:lnTo>
                  <a:cubicBezTo>
                    <a:pt x="1460" y="2618"/>
                    <a:pt x="1502" y="2555"/>
                    <a:pt x="1544" y="2491"/>
                  </a:cubicBezTo>
                  <a:cubicBezTo>
                    <a:pt x="1713" y="2237"/>
                    <a:pt x="1904" y="1983"/>
                    <a:pt x="2094" y="1772"/>
                  </a:cubicBezTo>
                  <a:cubicBezTo>
                    <a:pt x="2221" y="1603"/>
                    <a:pt x="2369" y="1476"/>
                    <a:pt x="2496" y="1349"/>
                  </a:cubicBezTo>
                  <a:cubicBezTo>
                    <a:pt x="2559" y="1286"/>
                    <a:pt x="2602" y="1222"/>
                    <a:pt x="2686" y="1159"/>
                  </a:cubicBezTo>
                  <a:cubicBezTo>
                    <a:pt x="2750" y="1074"/>
                    <a:pt x="2813" y="1053"/>
                    <a:pt x="2919" y="947"/>
                  </a:cubicBezTo>
                  <a:cubicBezTo>
                    <a:pt x="3025" y="863"/>
                    <a:pt x="3173" y="778"/>
                    <a:pt x="3278" y="693"/>
                  </a:cubicBezTo>
                  <a:cubicBezTo>
                    <a:pt x="3384" y="609"/>
                    <a:pt x="3490" y="545"/>
                    <a:pt x="3617" y="482"/>
                  </a:cubicBezTo>
                  <a:cubicBezTo>
                    <a:pt x="3723" y="440"/>
                    <a:pt x="3828" y="397"/>
                    <a:pt x="3934" y="334"/>
                  </a:cubicBezTo>
                  <a:cubicBezTo>
                    <a:pt x="3997" y="313"/>
                    <a:pt x="4061" y="270"/>
                    <a:pt x="4146" y="249"/>
                  </a:cubicBezTo>
                  <a:lnTo>
                    <a:pt x="4294" y="186"/>
                  </a:lnTo>
                  <a:cubicBezTo>
                    <a:pt x="4463" y="122"/>
                    <a:pt x="4526" y="38"/>
                    <a:pt x="4484" y="17"/>
                  </a:cubicBezTo>
                  <a:cubicBezTo>
                    <a:pt x="4452" y="6"/>
                    <a:pt x="4420" y="1"/>
                    <a:pt x="4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14"/>
            <p:cNvSpPr/>
            <p:nvPr/>
          </p:nvSpPr>
          <p:spPr>
            <a:xfrm>
              <a:off x="4972100" y="4160300"/>
              <a:ext cx="115800" cy="133350"/>
            </a:xfrm>
            <a:custGeom>
              <a:avLst/>
              <a:gdLst/>
              <a:ahLst/>
              <a:cxnLst/>
              <a:rect l="l" t="t" r="r" b="b"/>
              <a:pathLst>
                <a:path w="4632" h="5334" extrusionOk="0">
                  <a:moveTo>
                    <a:pt x="4510" y="0"/>
                  </a:moveTo>
                  <a:cubicBezTo>
                    <a:pt x="4483" y="0"/>
                    <a:pt x="4481" y="95"/>
                    <a:pt x="4463" y="221"/>
                  </a:cubicBezTo>
                  <a:cubicBezTo>
                    <a:pt x="4463" y="390"/>
                    <a:pt x="4463" y="581"/>
                    <a:pt x="4441" y="750"/>
                  </a:cubicBezTo>
                  <a:cubicBezTo>
                    <a:pt x="4420" y="856"/>
                    <a:pt x="4399" y="961"/>
                    <a:pt x="4378" y="1046"/>
                  </a:cubicBezTo>
                  <a:cubicBezTo>
                    <a:pt x="4378" y="1109"/>
                    <a:pt x="4357" y="1152"/>
                    <a:pt x="4357" y="1194"/>
                  </a:cubicBezTo>
                  <a:cubicBezTo>
                    <a:pt x="4315" y="1279"/>
                    <a:pt x="4293" y="1405"/>
                    <a:pt x="4251" y="1511"/>
                  </a:cubicBezTo>
                  <a:cubicBezTo>
                    <a:pt x="4230" y="1638"/>
                    <a:pt x="4188" y="1765"/>
                    <a:pt x="4124" y="1871"/>
                  </a:cubicBezTo>
                  <a:cubicBezTo>
                    <a:pt x="4061" y="2040"/>
                    <a:pt x="3997" y="2188"/>
                    <a:pt x="3934" y="2294"/>
                  </a:cubicBezTo>
                  <a:cubicBezTo>
                    <a:pt x="3870" y="2421"/>
                    <a:pt x="3765" y="2569"/>
                    <a:pt x="3722" y="2653"/>
                  </a:cubicBezTo>
                  <a:cubicBezTo>
                    <a:pt x="3659" y="2738"/>
                    <a:pt x="3617" y="2801"/>
                    <a:pt x="3574" y="2886"/>
                  </a:cubicBezTo>
                  <a:cubicBezTo>
                    <a:pt x="3511" y="2949"/>
                    <a:pt x="3469" y="3034"/>
                    <a:pt x="3405" y="3097"/>
                  </a:cubicBezTo>
                  <a:cubicBezTo>
                    <a:pt x="3215" y="3351"/>
                    <a:pt x="3003" y="3584"/>
                    <a:pt x="2771" y="3795"/>
                  </a:cubicBezTo>
                  <a:cubicBezTo>
                    <a:pt x="2623" y="3922"/>
                    <a:pt x="2453" y="4028"/>
                    <a:pt x="2284" y="4155"/>
                  </a:cubicBezTo>
                  <a:cubicBezTo>
                    <a:pt x="2221" y="4218"/>
                    <a:pt x="2157" y="4261"/>
                    <a:pt x="2073" y="4324"/>
                  </a:cubicBezTo>
                  <a:cubicBezTo>
                    <a:pt x="1967" y="4388"/>
                    <a:pt x="1882" y="4430"/>
                    <a:pt x="1798" y="4493"/>
                  </a:cubicBezTo>
                  <a:cubicBezTo>
                    <a:pt x="1650" y="4557"/>
                    <a:pt x="1502" y="4641"/>
                    <a:pt x="1354" y="4705"/>
                  </a:cubicBezTo>
                  <a:cubicBezTo>
                    <a:pt x="1248" y="4768"/>
                    <a:pt x="1121" y="4832"/>
                    <a:pt x="994" y="4874"/>
                  </a:cubicBezTo>
                  <a:cubicBezTo>
                    <a:pt x="888" y="4916"/>
                    <a:pt x="761" y="4959"/>
                    <a:pt x="656" y="5001"/>
                  </a:cubicBezTo>
                  <a:cubicBezTo>
                    <a:pt x="571" y="5043"/>
                    <a:pt x="508" y="5064"/>
                    <a:pt x="423" y="5085"/>
                  </a:cubicBezTo>
                  <a:lnTo>
                    <a:pt x="275" y="5149"/>
                  </a:lnTo>
                  <a:cubicBezTo>
                    <a:pt x="85" y="5212"/>
                    <a:pt x="0" y="5297"/>
                    <a:pt x="64" y="5318"/>
                  </a:cubicBezTo>
                  <a:cubicBezTo>
                    <a:pt x="85" y="5329"/>
                    <a:pt x="111" y="5334"/>
                    <a:pt x="140" y="5334"/>
                  </a:cubicBezTo>
                  <a:cubicBezTo>
                    <a:pt x="169" y="5334"/>
                    <a:pt x="201" y="5329"/>
                    <a:pt x="233" y="5318"/>
                  </a:cubicBezTo>
                  <a:cubicBezTo>
                    <a:pt x="317" y="5297"/>
                    <a:pt x="423" y="5276"/>
                    <a:pt x="508" y="5255"/>
                  </a:cubicBezTo>
                  <a:cubicBezTo>
                    <a:pt x="656" y="5212"/>
                    <a:pt x="783" y="5149"/>
                    <a:pt x="910" y="5107"/>
                  </a:cubicBezTo>
                  <a:lnTo>
                    <a:pt x="1121" y="5001"/>
                  </a:lnTo>
                  <a:cubicBezTo>
                    <a:pt x="1248" y="4959"/>
                    <a:pt x="1375" y="4916"/>
                    <a:pt x="1459" y="4874"/>
                  </a:cubicBezTo>
                  <a:cubicBezTo>
                    <a:pt x="1523" y="4853"/>
                    <a:pt x="1607" y="4810"/>
                    <a:pt x="1671" y="4768"/>
                  </a:cubicBezTo>
                  <a:cubicBezTo>
                    <a:pt x="1882" y="4641"/>
                    <a:pt x="2052" y="4536"/>
                    <a:pt x="2242" y="4430"/>
                  </a:cubicBezTo>
                  <a:cubicBezTo>
                    <a:pt x="2411" y="4303"/>
                    <a:pt x="2580" y="4197"/>
                    <a:pt x="2728" y="4070"/>
                  </a:cubicBezTo>
                  <a:cubicBezTo>
                    <a:pt x="2834" y="3986"/>
                    <a:pt x="2919" y="3901"/>
                    <a:pt x="3024" y="3795"/>
                  </a:cubicBezTo>
                  <a:cubicBezTo>
                    <a:pt x="3151" y="3668"/>
                    <a:pt x="3299" y="3520"/>
                    <a:pt x="3405" y="3372"/>
                  </a:cubicBezTo>
                  <a:lnTo>
                    <a:pt x="3722" y="2971"/>
                  </a:lnTo>
                  <a:cubicBezTo>
                    <a:pt x="3786" y="2886"/>
                    <a:pt x="3849" y="2801"/>
                    <a:pt x="3892" y="2717"/>
                  </a:cubicBezTo>
                  <a:cubicBezTo>
                    <a:pt x="4018" y="2526"/>
                    <a:pt x="4124" y="2336"/>
                    <a:pt x="4209" y="2125"/>
                  </a:cubicBezTo>
                  <a:cubicBezTo>
                    <a:pt x="4399" y="1744"/>
                    <a:pt x="4526" y="1342"/>
                    <a:pt x="4590" y="919"/>
                  </a:cubicBezTo>
                  <a:cubicBezTo>
                    <a:pt x="4611" y="834"/>
                    <a:pt x="4611" y="750"/>
                    <a:pt x="4632" y="665"/>
                  </a:cubicBezTo>
                  <a:cubicBezTo>
                    <a:pt x="4632" y="538"/>
                    <a:pt x="4632" y="411"/>
                    <a:pt x="4611" y="285"/>
                  </a:cubicBezTo>
                  <a:lnTo>
                    <a:pt x="4611" y="200"/>
                  </a:lnTo>
                  <a:cubicBezTo>
                    <a:pt x="4611" y="115"/>
                    <a:pt x="4568" y="52"/>
                    <a:pt x="4526" y="10"/>
                  </a:cubicBezTo>
                  <a:cubicBezTo>
                    <a:pt x="4520" y="3"/>
                    <a:pt x="4514" y="0"/>
                    <a:pt x="4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14"/>
            <p:cNvSpPr/>
            <p:nvPr/>
          </p:nvSpPr>
          <p:spPr>
            <a:xfrm>
              <a:off x="4871100" y="4112175"/>
              <a:ext cx="98900" cy="190150"/>
            </a:xfrm>
            <a:custGeom>
              <a:avLst/>
              <a:gdLst/>
              <a:ahLst/>
              <a:cxnLst/>
              <a:rect l="l" t="t" r="r" b="b"/>
              <a:pathLst>
                <a:path w="3956" h="7606" extrusionOk="0">
                  <a:moveTo>
                    <a:pt x="459" y="1"/>
                  </a:moveTo>
                  <a:cubicBezTo>
                    <a:pt x="435" y="1"/>
                    <a:pt x="350" y="96"/>
                    <a:pt x="297" y="222"/>
                  </a:cubicBezTo>
                  <a:cubicBezTo>
                    <a:pt x="191" y="412"/>
                    <a:pt x="127" y="623"/>
                    <a:pt x="85" y="835"/>
                  </a:cubicBezTo>
                  <a:cubicBezTo>
                    <a:pt x="64" y="941"/>
                    <a:pt x="43" y="1089"/>
                    <a:pt x="22" y="1216"/>
                  </a:cubicBezTo>
                  <a:cubicBezTo>
                    <a:pt x="22" y="1279"/>
                    <a:pt x="22" y="1342"/>
                    <a:pt x="22" y="1385"/>
                  </a:cubicBezTo>
                  <a:cubicBezTo>
                    <a:pt x="1" y="1533"/>
                    <a:pt x="1" y="1660"/>
                    <a:pt x="22" y="1808"/>
                  </a:cubicBezTo>
                  <a:cubicBezTo>
                    <a:pt x="22" y="1977"/>
                    <a:pt x="43" y="2125"/>
                    <a:pt x="64" y="2273"/>
                  </a:cubicBezTo>
                  <a:cubicBezTo>
                    <a:pt x="85" y="2463"/>
                    <a:pt x="149" y="2654"/>
                    <a:pt x="191" y="2844"/>
                  </a:cubicBezTo>
                  <a:cubicBezTo>
                    <a:pt x="233" y="3013"/>
                    <a:pt x="297" y="3161"/>
                    <a:pt x="381" y="3309"/>
                  </a:cubicBezTo>
                  <a:cubicBezTo>
                    <a:pt x="424" y="3415"/>
                    <a:pt x="487" y="3521"/>
                    <a:pt x="550" y="3627"/>
                  </a:cubicBezTo>
                  <a:cubicBezTo>
                    <a:pt x="614" y="3690"/>
                    <a:pt x="656" y="3796"/>
                    <a:pt x="720" y="3880"/>
                  </a:cubicBezTo>
                  <a:cubicBezTo>
                    <a:pt x="952" y="4198"/>
                    <a:pt x="1185" y="4494"/>
                    <a:pt x="1460" y="4769"/>
                  </a:cubicBezTo>
                  <a:cubicBezTo>
                    <a:pt x="1629" y="4959"/>
                    <a:pt x="1798" y="5128"/>
                    <a:pt x="1967" y="5297"/>
                  </a:cubicBezTo>
                  <a:cubicBezTo>
                    <a:pt x="2031" y="5382"/>
                    <a:pt x="2094" y="5445"/>
                    <a:pt x="2200" y="5530"/>
                  </a:cubicBezTo>
                  <a:cubicBezTo>
                    <a:pt x="2285" y="5636"/>
                    <a:pt x="2369" y="5741"/>
                    <a:pt x="2454" y="5826"/>
                  </a:cubicBezTo>
                  <a:lnTo>
                    <a:pt x="2835" y="6270"/>
                  </a:lnTo>
                  <a:cubicBezTo>
                    <a:pt x="2919" y="6397"/>
                    <a:pt x="3046" y="6524"/>
                    <a:pt x="3131" y="6651"/>
                  </a:cubicBezTo>
                  <a:cubicBezTo>
                    <a:pt x="3215" y="6757"/>
                    <a:pt x="3300" y="6884"/>
                    <a:pt x="3384" y="7010"/>
                  </a:cubicBezTo>
                  <a:lnTo>
                    <a:pt x="3575" y="7222"/>
                  </a:lnTo>
                  <a:lnTo>
                    <a:pt x="3702" y="7391"/>
                  </a:lnTo>
                  <a:cubicBezTo>
                    <a:pt x="3813" y="7534"/>
                    <a:pt x="3900" y="7605"/>
                    <a:pt x="3937" y="7605"/>
                  </a:cubicBezTo>
                  <a:cubicBezTo>
                    <a:pt x="3949" y="7605"/>
                    <a:pt x="3955" y="7597"/>
                    <a:pt x="3955" y="7581"/>
                  </a:cubicBezTo>
                  <a:cubicBezTo>
                    <a:pt x="3955" y="7497"/>
                    <a:pt x="3913" y="7433"/>
                    <a:pt x="3892" y="7370"/>
                  </a:cubicBezTo>
                  <a:cubicBezTo>
                    <a:pt x="3829" y="7285"/>
                    <a:pt x="3765" y="7201"/>
                    <a:pt x="3702" y="7116"/>
                  </a:cubicBezTo>
                  <a:cubicBezTo>
                    <a:pt x="3617" y="6968"/>
                    <a:pt x="3511" y="6841"/>
                    <a:pt x="3406" y="6693"/>
                  </a:cubicBezTo>
                  <a:lnTo>
                    <a:pt x="3215" y="6482"/>
                  </a:lnTo>
                  <a:cubicBezTo>
                    <a:pt x="3152" y="6376"/>
                    <a:pt x="3046" y="6228"/>
                    <a:pt x="2983" y="6164"/>
                  </a:cubicBezTo>
                  <a:cubicBezTo>
                    <a:pt x="2919" y="6080"/>
                    <a:pt x="2856" y="5995"/>
                    <a:pt x="2792" y="5932"/>
                  </a:cubicBezTo>
                  <a:cubicBezTo>
                    <a:pt x="2602" y="5720"/>
                    <a:pt x="2412" y="5509"/>
                    <a:pt x="2264" y="5340"/>
                  </a:cubicBezTo>
                  <a:cubicBezTo>
                    <a:pt x="2094" y="5170"/>
                    <a:pt x="1925" y="5001"/>
                    <a:pt x="1777" y="4832"/>
                  </a:cubicBezTo>
                  <a:cubicBezTo>
                    <a:pt x="1671" y="4726"/>
                    <a:pt x="1566" y="4621"/>
                    <a:pt x="1481" y="4515"/>
                  </a:cubicBezTo>
                  <a:cubicBezTo>
                    <a:pt x="1333" y="4324"/>
                    <a:pt x="1185" y="4155"/>
                    <a:pt x="1037" y="3986"/>
                  </a:cubicBezTo>
                  <a:cubicBezTo>
                    <a:pt x="910" y="3838"/>
                    <a:pt x="804" y="3669"/>
                    <a:pt x="698" y="3500"/>
                  </a:cubicBezTo>
                  <a:cubicBezTo>
                    <a:pt x="656" y="3394"/>
                    <a:pt x="593" y="3288"/>
                    <a:pt x="550" y="3182"/>
                  </a:cubicBezTo>
                  <a:cubicBezTo>
                    <a:pt x="445" y="2950"/>
                    <a:pt x="360" y="2717"/>
                    <a:pt x="297" y="2484"/>
                  </a:cubicBezTo>
                  <a:cubicBezTo>
                    <a:pt x="170" y="1998"/>
                    <a:pt x="149" y="1512"/>
                    <a:pt x="233" y="1046"/>
                  </a:cubicBezTo>
                  <a:cubicBezTo>
                    <a:pt x="254" y="941"/>
                    <a:pt x="275" y="835"/>
                    <a:pt x="297" y="729"/>
                  </a:cubicBezTo>
                  <a:cubicBezTo>
                    <a:pt x="318" y="602"/>
                    <a:pt x="360" y="475"/>
                    <a:pt x="402" y="348"/>
                  </a:cubicBezTo>
                  <a:cubicBezTo>
                    <a:pt x="424" y="306"/>
                    <a:pt x="445" y="264"/>
                    <a:pt x="445" y="243"/>
                  </a:cubicBezTo>
                  <a:cubicBezTo>
                    <a:pt x="466" y="179"/>
                    <a:pt x="466" y="95"/>
                    <a:pt x="466" y="10"/>
                  </a:cubicBezTo>
                  <a:cubicBezTo>
                    <a:pt x="466" y="4"/>
                    <a:pt x="463" y="1"/>
                    <a:pt x="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14"/>
            <p:cNvSpPr/>
            <p:nvPr/>
          </p:nvSpPr>
          <p:spPr>
            <a:xfrm>
              <a:off x="4881675" y="4111675"/>
              <a:ext cx="72450" cy="164400"/>
            </a:xfrm>
            <a:custGeom>
              <a:avLst/>
              <a:gdLst/>
              <a:ahLst/>
              <a:cxnLst/>
              <a:rect l="l" t="t" r="r" b="b"/>
              <a:pathLst>
                <a:path w="2898" h="6576" extrusionOk="0">
                  <a:moveTo>
                    <a:pt x="103" y="0"/>
                  </a:moveTo>
                  <a:cubicBezTo>
                    <a:pt x="82" y="0"/>
                    <a:pt x="61" y="3"/>
                    <a:pt x="43" y="9"/>
                  </a:cubicBezTo>
                  <a:cubicBezTo>
                    <a:pt x="1" y="30"/>
                    <a:pt x="85" y="93"/>
                    <a:pt x="212" y="178"/>
                  </a:cubicBezTo>
                  <a:cubicBezTo>
                    <a:pt x="339" y="263"/>
                    <a:pt x="487" y="368"/>
                    <a:pt x="635" y="474"/>
                  </a:cubicBezTo>
                  <a:cubicBezTo>
                    <a:pt x="720" y="538"/>
                    <a:pt x="804" y="601"/>
                    <a:pt x="868" y="664"/>
                  </a:cubicBezTo>
                  <a:cubicBezTo>
                    <a:pt x="910" y="707"/>
                    <a:pt x="952" y="728"/>
                    <a:pt x="973" y="770"/>
                  </a:cubicBezTo>
                  <a:cubicBezTo>
                    <a:pt x="1037" y="834"/>
                    <a:pt x="1143" y="939"/>
                    <a:pt x="1206" y="1003"/>
                  </a:cubicBezTo>
                  <a:cubicBezTo>
                    <a:pt x="1291" y="1109"/>
                    <a:pt x="1375" y="1193"/>
                    <a:pt x="1460" y="1299"/>
                  </a:cubicBezTo>
                  <a:cubicBezTo>
                    <a:pt x="1566" y="1426"/>
                    <a:pt x="1650" y="1574"/>
                    <a:pt x="1735" y="1680"/>
                  </a:cubicBezTo>
                  <a:cubicBezTo>
                    <a:pt x="1798" y="1807"/>
                    <a:pt x="1862" y="1933"/>
                    <a:pt x="1925" y="2060"/>
                  </a:cubicBezTo>
                  <a:lnTo>
                    <a:pt x="2052" y="2293"/>
                  </a:lnTo>
                  <a:cubicBezTo>
                    <a:pt x="2094" y="2378"/>
                    <a:pt x="2115" y="2462"/>
                    <a:pt x="2158" y="2547"/>
                  </a:cubicBezTo>
                  <a:cubicBezTo>
                    <a:pt x="2264" y="2843"/>
                    <a:pt x="2348" y="3139"/>
                    <a:pt x="2390" y="3456"/>
                  </a:cubicBezTo>
                  <a:cubicBezTo>
                    <a:pt x="2433" y="3647"/>
                    <a:pt x="2454" y="3858"/>
                    <a:pt x="2496" y="4048"/>
                  </a:cubicBezTo>
                  <a:cubicBezTo>
                    <a:pt x="2496" y="4133"/>
                    <a:pt x="2517" y="4218"/>
                    <a:pt x="2538" y="4323"/>
                  </a:cubicBezTo>
                  <a:cubicBezTo>
                    <a:pt x="2560" y="4429"/>
                    <a:pt x="2560" y="4535"/>
                    <a:pt x="2560" y="4641"/>
                  </a:cubicBezTo>
                  <a:cubicBezTo>
                    <a:pt x="2581" y="4810"/>
                    <a:pt x="2602" y="5000"/>
                    <a:pt x="2602" y="5127"/>
                  </a:cubicBezTo>
                  <a:cubicBezTo>
                    <a:pt x="2623" y="5275"/>
                    <a:pt x="2644" y="5402"/>
                    <a:pt x="2644" y="5529"/>
                  </a:cubicBezTo>
                  <a:cubicBezTo>
                    <a:pt x="2644" y="5656"/>
                    <a:pt x="2644" y="5783"/>
                    <a:pt x="2665" y="5910"/>
                  </a:cubicBezTo>
                  <a:cubicBezTo>
                    <a:pt x="2687" y="5994"/>
                    <a:pt x="2687" y="6100"/>
                    <a:pt x="2708" y="6142"/>
                  </a:cubicBezTo>
                  <a:cubicBezTo>
                    <a:pt x="2729" y="6206"/>
                    <a:pt x="2729" y="6269"/>
                    <a:pt x="2729" y="6311"/>
                  </a:cubicBezTo>
                  <a:cubicBezTo>
                    <a:pt x="2764" y="6488"/>
                    <a:pt x="2814" y="6576"/>
                    <a:pt x="2842" y="6576"/>
                  </a:cubicBezTo>
                  <a:cubicBezTo>
                    <a:pt x="2847" y="6576"/>
                    <a:pt x="2852" y="6572"/>
                    <a:pt x="2856" y="6565"/>
                  </a:cubicBezTo>
                  <a:cubicBezTo>
                    <a:pt x="2877" y="6502"/>
                    <a:pt x="2898" y="6438"/>
                    <a:pt x="2877" y="6375"/>
                  </a:cubicBezTo>
                  <a:cubicBezTo>
                    <a:pt x="2877" y="6290"/>
                    <a:pt x="2877" y="6206"/>
                    <a:pt x="2877" y="6121"/>
                  </a:cubicBezTo>
                  <a:cubicBezTo>
                    <a:pt x="2856" y="5973"/>
                    <a:pt x="2835" y="5825"/>
                    <a:pt x="2835" y="5677"/>
                  </a:cubicBezTo>
                  <a:cubicBezTo>
                    <a:pt x="2813" y="5613"/>
                    <a:pt x="2813" y="5571"/>
                    <a:pt x="2813" y="5444"/>
                  </a:cubicBezTo>
                  <a:cubicBezTo>
                    <a:pt x="2792" y="5338"/>
                    <a:pt x="2792" y="5190"/>
                    <a:pt x="2792" y="5106"/>
                  </a:cubicBezTo>
                  <a:cubicBezTo>
                    <a:pt x="2792" y="5021"/>
                    <a:pt x="2771" y="4937"/>
                    <a:pt x="2771" y="4852"/>
                  </a:cubicBezTo>
                  <a:cubicBezTo>
                    <a:pt x="2750" y="4641"/>
                    <a:pt x="2729" y="4387"/>
                    <a:pt x="2708" y="4196"/>
                  </a:cubicBezTo>
                  <a:cubicBezTo>
                    <a:pt x="2687" y="4006"/>
                    <a:pt x="2644" y="3816"/>
                    <a:pt x="2602" y="3625"/>
                  </a:cubicBezTo>
                  <a:cubicBezTo>
                    <a:pt x="2581" y="3498"/>
                    <a:pt x="2560" y="3372"/>
                    <a:pt x="2538" y="3245"/>
                  </a:cubicBezTo>
                  <a:cubicBezTo>
                    <a:pt x="2496" y="3054"/>
                    <a:pt x="2454" y="2864"/>
                    <a:pt x="2390" y="2674"/>
                  </a:cubicBezTo>
                  <a:cubicBezTo>
                    <a:pt x="2327" y="2526"/>
                    <a:pt x="2264" y="2378"/>
                    <a:pt x="2200" y="2208"/>
                  </a:cubicBezTo>
                  <a:cubicBezTo>
                    <a:pt x="2158" y="2103"/>
                    <a:pt x="2137" y="2018"/>
                    <a:pt x="2073" y="1912"/>
                  </a:cubicBezTo>
                  <a:cubicBezTo>
                    <a:pt x="1967" y="1722"/>
                    <a:pt x="1862" y="1532"/>
                    <a:pt x="1735" y="1362"/>
                  </a:cubicBezTo>
                  <a:cubicBezTo>
                    <a:pt x="1481" y="1003"/>
                    <a:pt x="1206" y="686"/>
                    <a:pt x="868" y="411"/>
                  </a:cubicBezTo>
                  <a:cubicBezTo>
                    <a:pt x="804" y="347"/>
                    <a:pt x="720" y="305"/>
                    <a:pt x="656" y="263"/>
                  </a:cubicBezTo>
                  <a:cubicBezTo>
                    <a:pt x="550" y="178"/>
                    <a:pt x="445" y="115"/>
                    <a:pt x="339" y="72"/>
                  </a:cubicBezTo>
                  <a:lnTo>
                    <a:pt x="254" y="30"/>
                  </a:lnTo>
                  <a:cubicBezTo>
                    <a:pt x="209" y="15"/>
                    <a:pt x="15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14"/>
            <p:cNvSpPr/>
            <p:nvPr/>
          </p:nvSpPr>
          <p:spPr>
            <a:xfrm>
              <a:off x="5098975" y="3885050"/>
              <a:ext cx="124300" cy="103950"/>
            </a:xfrm>
            <a:custGeom>
              <a:avLst/>
              <a:gdLst/>
              <a:ahLst/>
              <a:cxnLst/>
              <a:rect l="l" t="t" r="r" b="b"/>
              <a:pathLst>
                <a:path w="4972" h="4158" extrusionOk="0">
                  <a:moveTo>
                    <a:pt x="4760" y="1"/>
                  </a:moveTo>
                  <a:cubicBezTo>
                    <a:pt x="4675" y="22"/>
                    <a:pt x="4590" y="22"/>
                    <a:pt x="4506" y="43"/>
                  </a:cubicBezTo>
                  <a:cubicBezTo>
                    <a:pt x="4400" y="64"/>
                    <a:pt x="4252" y="107"/>
                    <a:pt x="4125" y="128"/>
                  </a:cubicBezTo>
                  <a:lnTo>
                    <a:pt x="3914" y="170"/>
                  </a:lnTo>
                  <a:cubicBezTo>
                    <a:pt x="3808" y="212"/>
                    <a:pt x="3681" y="233"/>
                    <a:pt x="3596" y="233"/>
                  </a:cubicBezTo>
                  <a:cubicBezTo>
                    <a:pt x="3533" y="255"/>
                    <a:pt x="3448" y="276"/>
                    <a:pt x="3385" y="318"/>
                  </a:cubicBezTo>
                  <a:cubicBezTo>
                    <a:pt x="3173" y="382"/>
                    <a:pt x="2962" y="445"/>
                    <a:pt x="2793" y="508"/>
                  </a:cubicBezTo>
                  <a:cubicBezTo>
                    <a:pt x="2623" y="572"/>
                    <a:pt x="2454" y="635"/>
                    <a:pt x="2306" y="720"/>
                  </a:cubicBezTo>
                  <a:cubicBezTo>
                    <a:pt x="2200" y="783"/>
                    <a:pt x="2095" y="826"/>
                    <a:pt x="1989" y="910"/>
                  </a:cubicBezTo>
                  <a:cubicBezTo>
                    <a:pt x="1841" y="995"/>
                    <a:pt x="1693" y="1101"/>
                    <a:pt x="1545" y="1227"/>
                  </a:cubicBezTo>
                  <a:cubicBezTo>
                    <a:pt x="1439" y="1333"/>
                    <a:pt x="1333" y="1439"/>
                    <a:pt x="1206" y="1545"/>
                  </a:cubicBezTo>
                  <a:cubicBezTo>
                    <a:pt x="1143" y="1629"/>
                    <a:pt x="1080" y="1693"/>
                    <a:pt x="1016" y="1756"/>
                  </a:cubicBezTo>
                  <a:cubicBezTo>
                    <a:pt x="889" y="1925"/>
                    <a:pt x="783" y="2095"/>
                    <a:pt x="678" y="2264"/>
                  </a:cubicBezTo>
                  <a:cubicBezTo>
                    <a:pt x="466" y="2602"/>
                    <a:pt x="318" y="2962"/>
                    <a:pt x="170" y="3321"/>
                  </a:cubicBezTo>
                  <a:cubicBezTo>
                    <a:pt x="149" y="3406"/>
                    <a:pt x="128" y="3490"/>
                    <a:pt x="107" y="3554"/>
                  </a:cubicBezTo>
                  <a:cubicBezTo>
                    <a:pt x="64" y="3681"/>
                    <a:pt x="43" y="3787"/>
                    <a:pt x="1" y="3892"/>
                  </a:cubicBezTo>
                  <a:lnTo>
                    <a:pt x="1" y="3956"/>
                  </a:lnTo>
                  <a:cubicBezTo>
                    <a:pt x="1" y="4019"/>
                    <a:pt x="1" y="4083"/>
                    <a:pt x="22" y="4146"/>
                  </a:cubicBezTo>
                  <a:cubicBezTo>
                    <a:pt x="26" y="4154"/>
                    <a:pt x="31" y="4157"/>
                    <a:pt x="37" y="4157"/>
                  </a:cubicBezTo>
                  <a:cubicBezTo>
                    <a:pt x="65" y="4157"/>
                    <a:pt x="114" y="4081"/>
                    <a:pt x="149" y="3977"/>
                  </a:cubicBezTo>
                  <a:cubicBezTo>
                    <a:pt x="191" y="3829"/>
                    <a:pt x="255" y="3660"/>
                    <a:pt x="297" y="3512"/>
                  </a:cubicBezTo>
                  <a:cubicBezTo>
                    <a:pt x="318" y="3427"/>
                    <a:pt x="360" y="3321"/>
                    <a:pt x="403" y="3237"/>
                  </a:cubicBezTo>
                  <a:cubicBezTo>
                    <a:pt x="403" y="3194"/>
                    <a:pt x="424" y="3152"/>
                    <a:pt x="445" y="3110"/>
                  </a:cubicBezTo>
                  <a:cubicBezTo>
                    <a:pt x="487" y="3046"/>
                    <a:pt x="530" y="2919"/>
                    <a:pt x="572" y="2835"/>
                  </a:cubicBezTo>
                  <a:cubicBezTo>
                    <a:pt x="614" y="2729"/>
                    <a:pt x="678" y="2623"/>
                    <a:pt x="741" y="2518"/>
                  </a:cubicBezTo>
                  <a:cubicBezTo>
                    <a:pt x="805" y="2391"/>
                    <a:pt x="868" y="2264"/>
                    <a:pt x="953" y="2158"/>
                  </a:cubicBezTo>
                  <a:cubicBezTo>
                    <a:pt x="1037" y="2052"/>
                    <a:pt x="1122" y="1947"/>
                    <a:pt x="1185" y="1862"/>
                  </a:cubicBezTo>
                  <a:lnTo>
                    <a:pt x="1355" y="1650"/>
                  </a:lnTo>
                  <a:cubicBezTo>
                    <a:pt x="1397" y="1608"/>
                    <a:pt x="1460" y="1545"/>
                    <a:pt x="1524" y="1481"/>
                  </a:cubicBezTo>
                  <a:cubicBezTo>
                    <a:pt x="1735" y="1291"/>
                    <a:pt x="1968" y="1122"/>
                    <a:pt x="2222" y="974"/>
                  </a:cubicBezTo>
                  <a:cubicBezTo>
                    <a:pt x="2370" y="889"/>
                    <a:pt x="2539" y="826"/>
                    <a:pt x="2708" y="741"/>
                  </a:cubicBezTo>
                  <a:cubicBezTo>
                    <a:pt x="2793" y="699"/>
                    <a:pt x="2856" y="678"/>
                    <a:pt x="2941" y="635"/>
                  </a:cubicBezTo>
                  <a:cubicBezTo>
                    <a:pt x="3046" y="593"/>
                    <a:pt x="3131" y="572"/>
                    <a:pt x="3237" y="530"/>
                  </a:cubicBezTo>
                  <a:cubicBezTo>
                    <a:pt x="3364" y="487"/>
                    <a:pt x="3533" y="445"/>
                    <a:pt x="3660" y="424"/>
                  </a:cubicBezTo>
                  <a:cubicBezTo>
                    <a:pt x="3766" y="382"/>
                    <a:pt x="3892" y="339"/>
                    <a:pt x="4019" y="318"/>
                  </a:cubicBezTo>
                  <a:cubicBezTo>
                    <a:pt x="4125" y="297"/>
                    <a:pt x="4231" y="297"/>
                    <a:pt x="4358" y="255"/>
                  </a:cubicBezTo>
                  <a:lnTo>
                    <a:pt x="4569" y="212"/>
                  </a:lnTo>
                  <a:lnTo>
                    <a:pt x="4717" y="170"/>
                  </a:lnTo>
                  <a:cubicBezTo>
                    <a:pt x="4886" y="128"/>
                    <a:pt x="4971" y="64"/>
                    <a:pt x="4929" y="22"/>
                  </a:cubicBezTo>
                  <a:cubicBezTo>
                    <a:pt x="4865" y="1"/>
                    <a:pt x="4823" y="1"/>
                    <a:pt x="4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14"/>
            <p:cNvSpPr/>
            <p:nvPr/>
          </p:nvSpPr>
          <p:spPr>
            <a:xfrm>
              <a:off x="5098975" y="3886025"/>
              <a:ext cx="124300" cy="104800"/>
            </a:xfrm>
            <a:custGeom>
              <a:avLst/>
              <a:gdLst/>
              <a:ahLst/>
              <a:cxnLst/>
              <a:rect l="l" t="t" r="r" b="b"/>
              <a:pathLst>
                <a:path w="4972" h="4192" extrusionOk="0">
                  <a:moveTo>
                    <a:pt x="4941" y="0"/>
                  </a:moveTo>
                  <a:cubicBezTo>
                    <a:pt x="4918" y="0"/>
                    <a:pt x="4879" y="65"/>
                    <a:pt x="4823" y="194"/>
                  </a:cubicBezTo>
                  <a:cubicBezTo>
                    <a:pt x="4760" y="321"/>
                    <a:pt x="4717" y="491"/>
                    <a:pt x="4654" y="639"/>
                  </a:cubicBezTo>
                  <a:cubicBezTo>
                    <a:pt x="4612" y="723"/>
                    <a:pt x="4590" y="808"/>
                    <a:pt x="4548" y="892"/>
                  </a:cubicBezTo>
                  <a:cubicBezTo>
                    <a:pt x="4527" y="935"/>
                    <a:pt x="4506" y="977"/>
                    <a:pt x="4485" y="1019"/>
                  </a:cubicBezTo>
                  <a:cubicBezTo>
                    <a:pt x="4442" y="1083"/>
                    <a:pt x="4400" y="1167"/>
                    <a:pt x="4337" y="1273"/>
                  </a:cubicBezTo>
                  <a:cubicBezTo>
                    <a:pt x="4294" y="1379"/>
                    <a:pt x="4252" y="1463"/>
                    <a:pt x="4167" y="1569"/>
                  </a:cubicBezTo>
                  <a:cubicBezTo>
                    <a:pt x="4083" y="1696"/>
                    <a:pt x="3998" y="1823"/>
                    <a:pt x="3914" y="1929"/>
                  </a:cubicBezTo>
                  <a:cubicBezTo>
                    <a:pt x="3850" y="2034"/>
                    <a:pt x="3744" y="2119"/>
                    <a:pt x="3681" y="2225"/>
                  </a:cubicBezTo>
                  <a:lnTo>
                    <a:pt x="3512" y="2415"/>
                  </a:lnTo>
                  <a:cubicBezTo>
                    <a:pt x="3469" y="2479"/>
                    <a:pt x="3406" y="2542"/>
                    <a:pt x="3343" y="2584"/>
                  </a:cubicBezTo>
                  <a:cubicBezTo>
                    <a:pt x="3152" y="2796"/>
                    <a:pt x="2920" y="2986"/>
                    <a:pt x="2687" y="3134"/>
                  </a:cubicBezTo>
                  <a:cubicBezTo>
                    <a:pt x="2539" y="3240"/>
                    <a:pt x="2370" y="3325"/>
                    <a:pt x="2222" y="3430"/>
                  </a:cubicBezTo>
                  <a:cubicBezTo>
                    <a:pt x="2137" y="3473"/>
                    <a:pt x="2074" y="3515"/>
                    <a:pt x="1989" y="3557"/>
                  </a:cubicBezTo>
                  <a:cubicBezTo>
                    <a:pt x="1904" y="3599"/>
                    <a:pt x="1820" y="3642"/>
                    <a:pt x="1735" y="3663"/>
                  </a:cubicBezTo>
                  <a:cubicBezTo>
                    <a:pt x="1587" y="3726"/>
                    <a:pt x="1460" y="3769"/>
                    <a:pt x="1312" y="3811"/>
                  </a:cubicBezTo>
                  <a:cubicBezTo>
                    <a:pt x="1206" y="3853"/>
                    <a:pt x="1080" y="3874"/>
                    <a:pt x="974" y="3917"/>
                  </a:cubicBezTo>
                  <a:cubicBezTo>
                    <a:pt x="847" y="3938"/>
                    <a:pt x="741" y="3938"/>
                    <a:pt x="635" y="3959"/>
                  </a:cubicBezTo>
                  <a:cubicBezTo>
                    <a:pt x="572" y="3980"/>
                    <a:pt x="487" y="4001"/>
                    <a:pt x="424" y="4001"/>
                  </a:cubicBezTo>
                  <a:lnTo>
                    <a:pt x="276" y="4022"/>
                  </a:lnTo>
                  <a:cubicBezTo>
                    <a:pt x="107" y="4044"/>
                    <a:pt x="1" y="4107"/>
                    <a:pt x="43" y="4149"/>
                  </a:cubicBezTo>
                  <a:cubicBezTo>
                    <a:pt x="107" y="4171"/>
                    <a:pt x="149" y="4192"/>
                    <a:pt x="212" y="4192"/>
                  </a:cubicBezTo>
                  <a:lnTo>
                    <a:pt x="466" y="4192"/>
                  </a:lnTo>
                  <a:cubicBezTo>
                    <a:pt x="593" y="4171"/>
                    <a:pt x="720" y="4149"/>
                    <a:pt x="847" y="4128"/>
                  </a:cubicBezTo>
                  <a:lnTo>
                    <a:pt x="1080" y="4065"/>
                  </a:lnTo>
                  <a:cubicBezTo>
                    <a:pt x="1164" y="4044"/>
                    <a:pt x="1312" y="4022"/>
                    <a:pt x="1376" y="4001"/>
                  </a:cubicBezTo>
                  <a:cubicBezTo>
                    <a:pt x="1460" y="3980"/>
                    <a:pt x="1524" y="3938"/>
                    <a:pt x="1608" y="3917"/>
                  </a:cubicBezTo>
                  <a:cubicBezTo>
                    <a:pt x="1799" y="3832"/>
                    <a:pt x="1968" y="3769"/>
                    <a:pt x="2158" y="3684"/>
                  </a:cubicBezTo>
                  <a:cubicBezTo>
                    <a:pt x="2327" y="3599"/>
                    <a:pt x="2475" y="3515"/>
                    <a:pt x="2623" y="3409"/>
                  </a:cubicBezTo>
                  <a:cubicBezTo>
                    <a:pt x="2729" y="3346"/>
                    <a:pt x="2835" y="3282"/>
                    <a:pt x="2920" y="3219"/>
                  </a:cubicBezTo>
                  <a:cubicBezTo>
                    <a:pt x="3068" y="3113"/>
                    <a:pt x="3216" y="3007"/>
                    <a:pt x="3343" y="2880"/>
                  </a:cubicBezTo>
                  <a:lnTo>
                    <a:pt x="3660" y="2542"/>
                  </a:lnTo>
                  <a:cubicBezTo>
                    <a:pt x="3723" y="2479"/>
                    <a:pt x="3787" y="2415"/>
                    <a:pt x="3850" y="2331"/>
                  </a:cubicBezTo>
                  <a:cubicBezTo>
                    <a:pt x="3977" y="2182"/>
                    <a:pt x="4104" y="2013"/>
                    <a:pt x="4210" y="1844"/>
                  </a:cubicBezTo>
                  <a:cubicBezTo>
                    <a:pt x="4442" y="1527"/>
                    <a:pt x="4612" y="1188"/>
                    <a:pt x="4781" y="829"/>
                  </a:cubicBezTo>
                  <a:cubicBezTo>
                    <a:pt x="4802" y="765"/>
                    <a:pt x="4844" y="681"/>
                    <a:pt x="4865" y="596"/>
                  </a:cubicBezTo>
                  <a:cubicBezTo>
                    <a:pt x="4908" y="491"/>
                    <a:pt x="4929" y="385"/>
                    <a:pt x="4950" y="279"/>
                  </a:cubicBezTo>
                  <a:cubicBezTo>
                    <a:pt x="4971" y="258"/>
                    <a:pt x="4971" y="216"/>
                    <a:pt x="4971" y="194"/>
                  </a:cubicBezTo>
                  <a:cubicBezTo>
                    <a:pt x="4971" y="131"/>
                    <a:pt x="4971" y="68"/>
                    <a:pt x="4950" y="4"/>
                  </a:cubicBezTo>
                  <a:cubicBezTo>
                    <a:pt x="4947" y="1"/>
                    <a:pt x="4944" y="0"/>
                    <a:pt x="49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14"/>
            <p:cNvSpPr/>
            <p:nvPr/>
          </p:nvSpPr>
          <p:spPr>
            <a:xfrm>
              <a:off x="4975800" y="4203350"/>
              <a:ext cx="77750" cy="87300"/>
            </a:xfrm>
            <a:custGeom>
              <a:avLst/>
              <a:gdLst/>
              <a:ahLst/>
              <a:cxnLst/>
              <a:rect l="l" t="t" r="r" b="b"/>
              <a:pathLst>
                <a:path w="3110" h="3492" extrusionOk="0">
                  <a:moveTo>
                    <a:pt x="3067" y="1"/>
                  </a:moveTo>
                  <a:cubicBezTo>
                    <a:pt x="3024" y="1"/>
                    <a:pt x="2982" y="22"/>
                    <a:pt x="2961" y="43"/>
                  </a:cubicBezTo>
                  <a:cubicBezTo>
                    <a:pt x="2919" y="85"/>
                    <a:pt x="2876" y="128"/>
                    <a:pt x="2834" y="170"/>
                  </a:cubicBezTo>
                  <a:cubicBezTo>
                    <a:pt x="2792" y="233"/>
                    <a:pt x="2686" y="318"/>
                    <a:pt x="2665" y="360"/>
                  </a:cubicBezTo>
                  <a:cubicBezTo>
                    <a:pt x="2644" y="403"/>
                    <a:pt x="2623" y="424"/>
                    <a:pt x="2580" y="466"/>
                  </a:cubicBezTo>
                  <a:cubicBezTo>
                    <a:pt x="2517" y="529"/>
                    <a:pt x="2453" y="593"/>
                    <a:pt x="2432" y="614"/>
                  </a:cubicBezTo>
                  <a:cubicBezTo>
                    <a:pt x="2390" y="656"/>
                    <a:pt x="2348" y="699"/>
                    <a:pt x="2327" y="741"/>
                  </a:cubicBezTo>
                  <a:cubicBezTo>
                    <a:pt x="2242" y="847"/>
                    <a:pt x="2136" y="952"/>
                    <a:pt x="2052" y="1037"/>
                  </a:cubicBezTo>
                  <a:cubicBezTo>
                    <a:pt x="1988" y="1122"/>
                    <a:pt x="1904" y="1206"/>
                    <a:pt x="1819" y="1312"/>
                  </a:cubicBezTo>
                  <a:lnTo>
                    <a:pt x="1671" y="1481"/>
                  </a:lnTo>
                  <a:cubicBezTo>
                    <a:pt x="1586" y="1566"/>
                    <a:pt x="1502" y="1650"/>
                    <a:pt x="1438" y="1756"/>
                  </a:cubicBezTo>
                  <a:cubicBezTo>
                    <a:pt x="1375" y="1820"/>
                    <a:pt x="1311" y="1904"/>
                    <a:pt x="1227" y="1989"/>
                  </a:cubicBezTo>
                  <a:lnTo>
                    <a:pt x="1100" y="2116"/>
                  </a:lnTo>
                  <a:cubicBezTo>
                    <a:pt x="1015" y="2221"/>
                    <a:pt x="931" y="2327"/>
                    <a:pt x="846" y="2433"/>
                  </a:cubicBezTo>
                  <a:cubicBezTo>
                    <a:pt x="677" y="2623"/>
                    <a:pt x="508" y="2814"/>
                    <a:pt x="339" y="3004"/>
                  </a:cubicBezTo>
                  <a:cubicBezTo>
                    <a:pt x="296" y="3046"/>
                    <a:pt x="254" y="3088"/>
                    <a:pt x="233" y="3131"/>
                  </a:cubicBezTo>
                  <a:cubicBezTo>
                    <a:pt x="169" y="3194"/>
                    <a:pt x="127" y="3237"/>
                    <a:pt x="85" y="3300"/>
                  </a:cubicBezTo>
                  <a:lnTo>
                    <a:pt x="42" y="3342"/>
                  </a:lnTo>
                  <a:cubicBezTo>
                    <a:pt x="21" y="3385"/>
                    <a:pt x="0" y="3427"/>
                    <a:pt x="21" y="3469"/>
                  </a:cubicBezTo>
                  <a:cubicBezTo>
                    <a:pt x="21" y="3484"/>
                    <a:pt x="32" y="3491"/>
                    <a:pt x="48" y="3491"/>
                  </a:cubicBezTo>
                  <a:cubicBezTo>
                    <a:pt x="79" y="3491"/>
                    <a:pt x="128" y="3468"/>
                    <a:pt x="169" y="3427"/>
                  </a:cubicBezTo>
                  <a:cubicBezTo>
                    <a:pt x="254" y="3363"/>
                    <a:pt x="317" y="3279"/>
                    <a:pt x="402" y="3194"/>
                  </a:cubicBezTo>
                  <a:lnTo>
                    <a:pt x="529" y="3046"/>
                  </a:lnTo>
                  <a:cubicBezTo>
                    <a:pt x="550" y="3025"/>
                    <a:pt x="571" y="3004"/>
                    <a:pt x="592" y="2983"/>
                  </a:cubicBezTo>
                  <a:cubicBezTo>
                    <a:pt x="635" y="2940"/>
                    <a:pt x="677" y="2877"/>
                    <a:pt x="740" y="2835"/>
                  </a:cubicBezTo>
                  <a:lnTo>
                    <a:pt x="888" y="2644"/>
                  </a:lnTo>
                  <a:lnTo>
                    <a:pt x="1079" y="2433"/>
                  </a:lnTo>
                  <a:cubicBezTo>
                    <a:pt x="1142" y="2369"/>
                    <a:pt x="1206" y="2306"/>
                    <a:pt x="1248" y="2243"/>
                  </a:cubicBezTo>
                  <a:lnTo>
                    <a:pt x="1354" y="2094"/>
                  </a:lnTo>
                  <a:cubicBezTo>
                    <a:pt x="1396" y="2052"/>
                    <a:pt x="1438" y="2010"/>
                    <a:pt x="1459" y="1968"/>
                  </a:cubicBezTo>
                  <a:cubicBezTo>
                    <a:pt x="1607" y="1820"/>
                    <a:pt x="1734" y="1671"/>
                    <a:pt x="1861" y="1523"/>
                  </a:cubicBezTo>
                  <a:cubicBezTo>
                    <a:pt x="1946" y="1439"/>
                    <a:pt x="2030" y="1354"/>
                    <a:pt x="2115" y="1249"/>
                  </a:cubicBezTo>
                  <a:cubicBezTo>
                    <a:pt x="2157" y="1206"/>
                    <a:pt x="2179" y="1164"/>
                    <a:pt x="2221" y="1100"/>
                  </a:cubicBezTo>
                  <a:lnTo>
                    <a:pt x="2369" y="952"/>
                  </a:lnTo>
                  <a:cubicBezTo>
                    <a:pt x="2432" y="889"/>
                    <a:pt x="2496" y="804"/>
                    <a:pt x="2559" y="741"/>
                  </a:cubicBezTo>
                  <a:cubicBezTo>
                    <a:pt x="2623" y="677"/>
                    <a:pt x="2665" y="614"/>
                    <a:pt x="2728" y="551"/>
                  </a:cubicBezTo>
                  <a:cubicBezTo>
                    <a:pt x="2771" y="487"/>
                    <a:pt x="2834" y="445"/>
                    <a:pt x="2898" y="381"/>
                  </a:cubicBezTo>
                  <a:lnTo>
                    <a:pt x="2982" y="276"/>
                  </a:lnTo>
                  <a:cubicBezTo>
                    <a:pt x="3003" y="233"/>
                    <a:pt x="3024" y="212"/>
                    <a:pt x="3046" y="191"/>
                  </a:cubicBezTo>
                  <a:cubicBezTo>
                    <a:pt x="3109" y="85"/>
                    <a:pt x="3109" y="1"/>
                    <a:pt x="3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14"/>
            <p:cNvSpPr/>
            <p:nvPr/>
          </p:nvSpPr>
          <p:spPr>
            <a:xfrm>
              <a:off x="4894375" y="4147225"/>
              <a:ext cx="53950" cy="126275"/>
            </a:xfrm>
            <a:custGeom>
              <a:avLst/>
              <a:gdLst/>
              <a:ahLst/>
              <a:cxnLst/>
              <a:rect l="l" t="t" r="r" b="b"/>
              <a:pathLst>
                <a:path w="2158" h="5051" extrusionOk="0">
                  <a:moveTo>
                    <a:pt x="31" y="1"/>
                  </a:moveTo>
                  <a:cubicBezTo>
                    <a:pt x="0" y="1"/>
                    <a:pt x="0" y="78"/>
                    <a:pt x="0" y="173"/>
                  </a:cubicBezTo>
                  <a:cubicBezTo>
                    <a:pt x="21" y="300"/>
                    <a:pt x="64" y="427"/>
                    <a:pt x="106" y="554"/>
                  </a:cubicBezTo>
                  <a:lnTo>
                    <a:pt x="190" y="765"/>
                  </a:lnTo>
                  <a:cubicBezTo>
                    <a:pt x="212" y="808"/>
                    <a:pt x="233" y="829"/>
                    <a:pt x="233" y="871"/>
                  </a:cubicBezTo>
                  <a:cubicBezTo>
                    <a:pt x="254" y="956"/>
                    <a:pt x="296" y="1019"/>
                    <a:pt x="339" y="1104"/>
                  </a:cubicBezTo>
                  <a:lnTo>
                    <a:pt x="465" y="1357"/>
                  </a:lnTo>
                  <a:lnTo>
                    <a:pt x="613" y="1675"/>
                  </a:lnTo>
                  <a:cubicBezTo>
                    <a:pt x="656" y="1759"/>
                    <a:pt x="698" y="1865"/>
                    <a:pt x="761" y="1950"/>
                  </a:cubicBezTo>
                  <a:lnTo>
                    <a:pt x="846" y="2140"/>
                  </a:lnTo>
                  <a:cubicBezTo>
                    <a:pt x="888" y="2182"/>
                    <a:pt x="910" y="2246"/>
                    <a:pt x="952" y="2309"/>
                  </a:cubicBezTo>
                  <a:cubicBezTo>
                    <a:pt x="1058" y="2521"/>
                    <a:pt x="1163" y="2711"/>
                    <a:pt x="1269" y="2922"/>
                  </a:cubicBezTo>
                  <a:cubicBezTo>
                    <a:pt x="1333" y="3071"/>
                    <a:pt x="1396" y="3197"/>
                    <a:pt x="1459" y="3324"/>
                  </a:cubicBezTo>
                  <a:cubicBezTo>
                    <a:pt x="1481" y="3388"/>
                    <a:pt x="1523" y="3451"/>
                    <a:pt x="1544" y="3515"/>
                  </a:cubicBezTo>
                  <a:lnTo>
                    <a:pt x="1650" y="3726"/>
                  </a:lnTo>
                  <a:cubicBezTo>
                    <a:pt x="1692" y="3832"/>
                    <a:pt x="1734" y="3959"/>
                    <a:pt x="1756" y="4065"/>
                  </a:cubicBezTo>
                  <a:cubicBezTo>
                    <a:pt x="1798" y="4149"/>
                    <a:pt x="1840" y="4255"/>
                    <a:pt x="1861" y="4339"/>
                  </a:cubicBezTo>
                  <a:cubicBezTo>
                    <a:pt x="1882" y="4424"/>
                    <a:pt x="1904" y="4551"/>
                    <a:pt x="1925" y="4593"/>
                  </a:cubicBezTo>
                  <a:cubicBezTo>
                    <a:pt x="1946" y="4657"/>
                    <a:pt x="1967" y="4720"/>
                    <a:pt x="1967" y="4762"/>
                  </a:cubicBezTo>
                  <a:cubicBezTo>
                    <a:pt x="1988" y="4805"/>
                    <a:pt x="1988" y="4847"/>
                    <a:pt x="1988" y="4889"/>
                  </a:cubicBezTo>
                  <a:cubicBezTo>
                    <a:pt x="2022" y="4990"/>
                    <a:pt x="2068" y="5050"/>
                    <a:pt x="2107" y="5050"/>
                  </a:cubicBezTo>
                  <a:cubicBezTo>
                    <a:pt x="2118" y="5050"/>
                    <a:pt x="2127" y="5046"/>
                    <a:pt x="2136" y="5037"/>
                  </a:cubicBezTo>
                  <a:cubicBezTo>
                    <a:pt x="2157" y="4995"/>
                    <a:pt x="2157" y="4953"/>
                    <a:pt x="2157" y="4911"/>
                  </a:cubicBezTo>
                  <a:cubicBezTo>
                    <a:pt x="2157" y="4847"/>
                    <a:pt x="2136" y="4784"/>
                    <a:pt x="2136" y="4720"/>
                  </a:cubicBezTo>
                  <a:cubicBezTo>
                    <a:pt x="2115" y="4614"/>
                    <a:pt x="2094" y="4509"/>
                    <a:pt x="2052" y="4403"/>
                  </a:cubicBezTo>
                  <a:cubicBezTo>
                    <a:pt x="2030" y="4361"/>
                    <a:pt x="2030" y="4318"/>
                    <a:pt x="2009" y="4234"/>
                  </a:cubicBezTo>
                  <a:cubicBezTo>
                    <a:pt x="1967" y="4149"/>
                    <a:pt x="1967" y="4065"/>
                    <a:pt x="1946" y="4001"/>
                  </a:cubicBezTo>
                  <a:cubicBezTo>
                    <a:pt x="1925" y="3938"/>
                    <a:pt x="1882" y="3874"/>
                    <a:pt x="1861" y="3832"/>
                  </a:cubicBezTo>
                  <a:lnTo>
                    <a:pt x="1692" y="3367"/>
                  </a:lnTo>
                  <a:cubicBezTo>
                    <a:pt x="1629" y="3261"/>
                    <a:pt x="1565" y="3113"/>
                    <a:pt x="1502" y="2986"/>
                  </a:cubicBezTo>
                  <a:lnTo>
                    <a:pt x="1375" y="2732"/>
                  </a:lnTo>
                  <a:cubicBezTo>
                    <a:pt x="1311" y="2605"/>
                    <a:pt x="1248" y="2478"/>
                    <a:pt x="1184" y="2351"/>
                  </a:cubicBezTo>
                  <a:cubicBezTo>
                    <a:pt x="1121" y="2246"/>
                    <a:pt x="1058" y="2140"/>
                    <a:pt x="1015" y="2034"/>
                  </a:cubicBezTo>
                  <a:lnTo>
                    <a:pt x="910" y="1844"/>
                  </a:lnTo>
                  <a:cubicBezTo>
                    <a:pt x="846" y="1696"/>
                    <a:pt x="761" y="1548"/>
                    <a:pt x="698" y="1421"/>
                  </a:cubicBezTo>
                  <a:cubicBezTo>
                    <a:pt x="550" y="1146"/>
                    <a:pt x="423" y="871"/>
                    <a:pt x="317" y="596"/>
                  </a:cubicBezTo>
                  <a:cubicBezTo>
                    <a:pt x="296" y="533"/>
                    <a:pt x="275" y="469"/>
                    <a:pt x="254" y="406"/>
                  </a:cubicBezTo>
                  <a:cubicBezTo>
                    <a:pt x="212" y="321"/>
                    <a:pt x="190" y="237"/>
                    <a:pt x="169" y="173"/>
                  </a:cubicBezTo>
                  <a:lnTo>
                    <a:pt x="127" y="110"/>
                  </a:lnTo>
                  <a:cubicBezTo>
                    <a:pt x="106" y="46"/>
                    <a:pt x="64" y="4"/>
                    <a:pt x="42" y="4"/>
                  </a:cubicBezTo>
                  <a:cubicBezTo>
                    <a:pt x="38" y="2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14"/>
            <p:cNvSpPr/>
            <p:nvPr/>
          </p:nvSpPr>
          <p:spPr>
            <a:xfrm>
              <a:off x="4975250" y="4002875"/>
              <a:ext cx="9550" cy="122325"/>
            </a:xfrm>
            <a:custGeom>
              <a:avLst/>
              <a:gdLst/>
              <a:ahLst/>
              <a:cxnLst/>
              <a:rect l="l" t="t" r="r" b="b"/>
              <a:pathLst>
                <a:path w="382" h="4893" extrusionOk="0">
                  <a:moveTo>
                    <a:pt x="72" y="1"/>
                  </a:moveTo>
                  <a:cubicBezTo>
                    <a:pt x="35" y="1"/>
                    <a:pt x="1" y="76"/>
                    <a:pt x="1" y="152"/>
                  </a:cubicBezTo>
                  <a:cubicBezTo>
                    <a:pt x="1" y="279"/>
                    <a:pt x="1" y="385"/>
                    <a:pt x="1" y="491"/>
                  </a:cubicBezTo>
                  <a:lnTo>
                    <a:pt x="22" y="702"/>
                  </a:lnTo>
                  <a:lnTo>
                    <a:pt x="22" y="808"/>
                  </a:lnTo>
                  <a:cubicBezTo>
                    <a:pt x="22" y="871"/>
                    <a:pt x="22" y="956"/>
                    <a:pt x="43" y="1040"/>
                  </a:cubicBezTo>
                  <a:lnTo>
                    <a:pt x="64" y="1294"/>
                  </a:lnTo>
                  <a:lnTo>
                    <a:pt x="86" y="1611"/>
                  </a:lnTo>
                  <a:cubicBezTo>
                    <a:pt x="107" y="1675"/>
                    <a:pt x="107" y="1781"/>
                    <a:pt x="107" y="1865"/>
                  </a:cubicBezTo>
                  <a:lnTo>
                    <a:pt x="128" y="2056"/>
                  </a:lnTo>
                  <a:cubicBezTo>
                    <a:pt x="149" y="2098"/>
                    <a:pt x="149" y="2161"/>
                    <a:pt x="149" y="2225"/>
                  </a:cubicBezTo>
                  <a:cubicBezTo>
                    <a:pt x="170" y="2436"/>
                    <a:pt x="191" y="2648"/>
                    <a:pt x="191" y="2859"/>
                  </a:cubicBezTo>
                  <a:lnTo>
                    <a:pt x="191" y="3240"/>
                  </a:lnTo>
                  <a:lnTo>
                    <a:pt x="191" y="3430"/>
                  </a:lnTo>
                  <a:cubicBezTo>
                    <a:pt x="191" y="3494"/>
                    <a:pt x="191" y="3536"/>
                    <a:pt x="170" y="3642"/>
                  </a:cubicBezTo>
                  <a:cubicBezTo>
                    <a:pt x="170" y="3748"/>
                    <a:pt x="149" y="3853"/>
                    <a:pt x="128" y="3938"/>
                  </a:cubicBezTo>
                  <a:cubicBezTo>
                    <a:pt x="128" y="4044"/>
                    <a:pt x="107" y="4128"/>
                    <a:pt x="86" y="4213"/>
                  </a:cubicBezTo>
                  <a:cubicBezTo>
                    <a:pt x="64" y="4297"/>
                    <a:pt x="64" y="4382"/>
                    <a:pt x="64" y="4467"/>
                  </a:cubicBezTo>
                  <a:cubicBezTo>
                    <a:pt x="64" y="4530"/>
                    <a:pt x="86" y="4594"/>
                    <a:pt x="86" y="4636"/>
                  </a:cubicBezTo>
                  <a:cubicBezTo>
                    <a:pt x="86" y="4678"/>
                    <a:pt x="107" y="4720"/>
                    <a:pt x="128" y="4763"/>
                  </a:cubicBezTo>
                  <a:cubicBezTo>
                    <a:pt x="169" y="4859"/>
                    <a:pt x="229" y="4893"/>
                    <a:pt x="265" y="4893"/>
                  </a:cubicBezTo>
                  <a:cubicBezTo>
                    <a:pt x="284" y="4893"/>
                    <a:pt x="297" y="4883"/>
                    <a:pt x="297" y="4868"/>
                  </a:cubicBezTo>
                  <a:cubicBezTo>
                    <a:pt x="297" y="4826"/>
                    <a:pt x="297" y="4784"/>
                    <a:pt x="276" y="4763"/>
                  </a:cubicBezTo>
                  <a:cubicBezTo>
                    <a:pt x="276" y="4699"/>
                    <a:pt x="255" y="4657"/>
                    <a:pt x="255" y="4594"/>
                  </a:cubicBezTo>
                  <a:cubicBezTo>
                    <a:pt x="234" y="4509"/>
                    <a:pt x="234" y="4424"/>
                    <a:pt x="255" y="4340"/>
                  </a:cubicBezTo>
                  <a:cubicBezTo>
                    <a:pt x="276" y="4297"/>
                    <a:pt x="255" y="4255"/>
                    <a:pt x="276" y="4192"/>
                  </a:cubicBezTo>
                  <a:cubicBezTo>
                    <a:pt x="276" y="4107"/>
                    <a:pt x="297" y="4022"/>
                    <a:pt x="318" y="3980"/>
                  </a:cubicBezTo>
                  <a:cubicBezTo>
                    <a:pt x="339" y="3917"/>
                    <a:pt x="339" y="3853"/>
                    <a:pt x="339" y="3811"/>
                  </a:cubicBezTo>
                  <a:cubicBezTo>
                    <a:pt x="361" y="3663"/>
                    <a:pt x="382" y="3494"/>
                    <a:pt x="382" y="3367"/>
                  </a:cubicBezTo>
                  <a:lnTo>
                    <a:pt x="382" y="2986"/>
                  </a:lnTo>
                  <a:lnTo>
                    <a:pt x="382" y="2732"/>
                  </a:lnTo>
                  <a:cubicBezTo>
                    <a:pt x="382" y="2605"/>
                    <a:pt x="361" y="2479"/>
                    <a:pt x="339" y="2352"/>
                  </a:cubicBezTo>
                  <a:cubicBezTo>
                    <a:pt x="339" y="2246"/>
                    <a:pt x="318" y="2140"/>
                    <a:pt x="318" y="2034"/>
                  </a:cubicBezTo>
                  <a:lnTo>
                    <a:pt x="318" y="1823"/>
                  </a:lnTo>
                  <a:cubicBezTo>
                    <a:pt x="297" y="1696"/>
                    <a:pt x="276" y="1548"/>
                    <a:pt x="276" y="1400"/>
                  </a:cubicBezTo>
                  <a:cubicBezTo>
                    <a:pt x="255" y="1125"/>
                    <a:pt x="212" y="850"/>
                    <a:pt x="212" y="596"/>
                  </a:cubicBezTo>
                  <a:lnTo>
                    <a:pt x="191" y="427"/>
                  </a:lnTo>
                  <a:cubicBezTo>
                    <a:pt x="170" y="342"/>
                    <a:pt x="170" y="258"/>
                    <a:pt x="149" y="173"/>
                  </a:cubicBezTo>
                  <a:lnTo>
                    <a:pt x="149" y="131"/>
                  </a:lnTo>
                  <a:cubicBezTo>
                    <a:pt x="149" y="68"/>
                    <a:pt x="128" y="25"/>
                    <a:pt x="86" y="4"/>
                  </a:cubicBezTo>
                  <a:cubicBezTo>
                    <a:pt x="81" y="2"/>
                    <a:pt x="77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14"/>
            <p:cNvSpPr/>
            <p:nvPr/>
          </p:nvSpPr>
          <p:spPr>
            <a:xfrm>
              <a:off x="5026550" y="4074475"/>
              <a:ext cx="101025" cy="35325"/>
            </a:xfrm>
            <a:custGeom>
              <a:avLst/>
              <a:gdLst/>
              <a:ahLst/>
              <a:cxnLst/>
              <a:rect l="l" t="t" r="r" b="b"/>
              <a:pathLst>
                <a:path w="4041" h="1413" extrusionOk="0">
                  <a:moveTo>
                    <a:pt x="3934" y="1"/>
                  </a:moveTo>
                  <a:cubicBezTo>
                    <a:pt x="3913" y="1"/>
                    <a:pt x="3892" y="6"/>
                    <a:pt x="3871" y="16"/>
                  </a:cubicBezTo>
                  <a:cubicBezTo>
                    <a:pt x="3829" y="38"/>
                    <a:pt x="3786" y="38"/>
                    <a:pt x="3744" y="59"/>
                  </a:cubicBezTo>
                  <a:cubicBezTo>
                    <a:pt x="3659" y="101"/>
                    <a:pt x="3596" y="122"/>
                    <a:pt x="3511" y="164"/>
                  </a:cubicBezTo>
                  <a:lnTo>
                    <a:pt x="3406" y="228"/>
                  </a:lnTo>
                  <a:lnTo>
                    <a:pt x="3215" y="270"/>
                  </a:lnTo>
                  <a:lnTo>
                    <a:pt x="3088" y="334"/>
                  </a:lnTo>
                  <a:cubicBezTo>
                    <a:pt x="2983" y="397"/>
                    <a:pt x="2856" y="418"/>
                    <a:pt x="2750" y="461"/>
                  </a:cubicBezTo>
                  <a:cubicBezTo>
                    <a:pt x="2644" y="503"/>
                    <a:pt x="2560" y="545"/>
                    <a:pt x="2454" y="587"/>
                  </a:cubicBezTo>
                  <a:lnTo>
                    <a:pt x="2263" y="651"/>
                  </a:lnTo>
                  <a:cubicBezTo>
                    <a:pt x="2158" y="672"/>
                    <a:pt x="2052" y="714"/>
                    <a:pt x="1946" y="757"/>
                  </a:cubicBezTo>
                  <a:cubicBezTo>
                    <a:pt x="1862" y="799"/>
                    <a:pt x="1777" y="820"/>
                    <a:pt x="1692" y="841"/>
                  </a:cubicBezTo>
                  <a:lnTo>
                    <a:pt x="1523" y="884"/>
                  </a:lnTo>
                  <a:cubicBezTo>
                    <a:pt x="1417" y="926"/>
                    <a:pt x="1291" y="968"/>
                    <a:pt x="1185" y="1010"/>
                  </a:cubicBezTo>
                  <a:cubicBezTo>
                    <a:pt x="952" y="1053"/>
                    <a:pt x="741" y="1137"/>
                    <a:pt x="508" y="1180"/>
                  </a:cubicBezTo>
                  <a:cubicBezTo>
                    <a:pt x="466" y="1180"/>
                    <a:pt x="423" y="1201"/>
                    <a:pt x="360" y="1222"/>
                  </a:cubicBezTo>
                  <a:cubicBezTo>
                    <a:pt x="297" y="1243"/>
                    <a:pt x="233" y="1243"/>
                    <a:pt x="149" y="1264"/>
                  </a:cubicBezTo>
                  <a:lnTo>
                    <a:pt x="106" y="1285"/>
                  </a:lnTo>
                  <a:cubicBezTo>
                    <a:pt x="64" y="1285"/>
                    <a:pt x="22" y="1328"/>
                    <a:pt x="0" y="1349"/>
                  </a:cubicBezTo>
                  <a:cubicBezTo>
                    <a:pt x="0" y="1391"/>
                    <a:pt x="64" y="1412"/>
                    <a:pt x="149" y="1412"/>
                  </a:cubicBezTo>
                  <a:cubicBezTo>
                    <a:pt x="254" y="1412"/>
                    <a:pt x="339" y="1391"/>
                    <a:pt x="445" y="1370"/>
                  </a:cubicBezTo>
                  <a:lnTo>
                    <a:pt x="614" y="1328"/>
                  </a:lnTo>
                  <a:lnTo>
                    <a:pt x="698" y="1307"/>
                  </a:lnTo>
                  <a:cubicBezTo>
                    <a:pt x="762" y="1285"/>
                    <a:pt x="825" y="1285"/>
                    <a:pt x="889" y="1264"/>
                  </a:cubicBezTo>
                  <a:lnTo>
                    <a:pt x="1100" y="1201"/>
                  </a:lnTo>
                  <a:lnTo>
                    <a:pt x="1354" y="1116"/>
                  </a:lnTo>
                  <a:cubicBezTo>
                    <a:pt x="1439" y="1095"/>
                    <a:pt x="1502" y="1095"/>
                    <a:pt x="1587" y="1053"/>
                  </a:cubicBezTo>
                  <a:lnTo>
                    <a:pt x="1735" y="1010"/>
                  </a:lnTo>
                  <a:cubicBezTo>
                    <a:pt x="1777" y="989"/>
                    <a:pt x="1819" y="968"/>
                    <a:pt x="1862" y="947"/>
                  </a:cubicBezTo>
                  <a:lnTo>
                    <a:pt x="2390" y="778"/>
                  </a:lnTo>
                  <a:cubicBezTo>
                    <a:pt x="2496" y="757"/>
                    <a:pt x="2602" y="714"/>
                    <a:pt x="2708" y="672"/>
                  </a:cubicBezTo>
                  <a:lnTo>
                    <a:pt x="2856" y="609"/>
                  </a:lnTo>
                  <a:lnTo>
                    <a:pt x="3025" y="545"/>
                  </a:lnTo>
                  <a:cubicBezTo>
                    <a:pt x="3109" y="503"/>
                    <a:pt x="3215" y="482"/>
                    <a:pt x="3279" y="439"/>
                  </a:cubicBezTo>
                  <a:cubicBezTo>
                    <a:pt x="3363" y="418"/>
                    <a:pt x="3427" y="376"/>
                    <a:pt x="3490" y="355"/>
                  </a:cubicBezTo>
                  <a:cubicBezTo>
                    <a:pt x="3554" y="334"/>
                    <a:pt x="3617" y="291"/>
                    <a:pt x="3702" y="270"/>
                  </a:cubicBezTo>
                  <a:lnTo>
                    <a:pt x="3829" y="207"/>
                  </a:lnTo>
                  <a:lnTo>
                    <a:pt x="3913" y="164"/>
                  </a:lnTo>
                  <a:cubicBezTo>
                    <a:pt x="3998" y="122"/>
                    <a:pt x="4040" y="38"/>
                    <a:pt x="3998" y="16"/>
                  </a:cubicBezTo>
                  <a:cubicBezTo>
                    <a:pt x="3977" y="6"/>
                    <a:pt x="3955" y="1"/>
                    <a:pt x="3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14"/>
            <p:cNvSpPr/>
            <p:nvPr/>
          </p:nvSpPr>
          <p:spPr>
            <a:xfrm>
              <a:off x="5099525" y="3908275"/>
              <a:ext cx="86725" cy="82550"/>
            </a:xfrm>
            <a:custGeom>
              <a:avLst/>
              <a:gdLst/>
              <a:ahLst/>
              <a:cxnLst/>
              <a:rect l="l" t="t" r="r" b="b"/>
              <a:pathLst>
                <a:path w="3469" h="3302" extrusionOk="0">
                  <a:moveTo>
                    <a:pt x="3437" y="0"/>
                  </a:moveTo>
                  <a:cubicBezTo>
                    <a:pt x="3407" y="0"/>
                    <a:pt x="3360" y="19"/>
                    <a:pt x="3321" y="45"/>
                  </a:cubicBezTo>
                  <a:cubicBezTo>
                    <a:pt x="3215" y="108"/>
                    <a:pt x="3130" y="172"/>
                    <a:pt x="3046" y="256"/>
                  </a:cubicBezTo>
                  <a:lnTo>
                    <a:pt x="2898" y="383"/>
                  </a:lnTo>
                  <a:cubicBezTo>
                    <a:pt x="2876" y="404"/>
                    <a:pt x="2855" y="425"/>
                    <a:pt x="2834" y="447"/>
                  </a:cubicBezTo>
                  <a:cubicBezTo>
                    <a:pt x="2771" y="489"/>
                    <a:pt x="2707" y="531"/>
                    <a:pt x="2665" y="595"/>
                  </a:cubicBezTo>
                  <a:lnTo>
                    <a:pt x="2475" y="743"/>
                  </a:lnTo>
                  <a:lnTo>
                    <a:pt x="2242" y="954"/>
                  </a:lnTo>
                  <a:cubicBezTo>
                    <a:pt x="2178" y="1018"/>
                    <a:pt x="2094" y="1081"/>
                    <a:pt x="2052" y="1123"/>
                  </a:cubicBezTo>
                  <a:cubicBezTo>
                    <a:pt x="2009" y="1166"/>
                    <a:pt x="1967" y="1208"/>
                    <a:pt x="1925" y="1250"/>
                  </a:cubicBezTo>
                  <a:lnTo>
                    <a:pt x="1798" y="1377"/>
                  </a:lnTo>
                  <a:lnTo>
                    <a:pt x="1354" y="1800"/>
                  </a:lnTo>
                  <a:cubicBezTo>
                    <a:pt x="1269" y="1864"/>
                    <a:pt x="1163" y="1948"/>
                    <a:pt x="1079" y="2054"/>
                  </a:cubicBezTo>
                  <a:cubicBezTo>
                    <a:pt x="1036" y="2096"/>
                    <a:pt x="1015" y="2138"/>
                    <a:pt x="973" y="2181"/>
                  </a:cubicBezTo>
                  <a:lnTo>
                    <a:pt x="825" y="2329"/>
                  </a:lnTo>
                  <a:lnTo>
                    <a:pt x="592" y="2540"/>
                  </a:lnTo>
                  <a:cubicBezTo>
                    <a:pt x="529" y="2604"/>
                    <a:pt x="487" y="2688"/>
                    <a:pt x="423" y="2731"/>
                  </a:cubicBezTo>
                  <a:cubicBezTo>
                    <a:pt x="360" y="2794"/>
                    <a:pt x="296" y="2836"/>
                    <a:pt x="254" y="2900"/>
                  </a:cubicBezTo>
                  <a:lnTo>
                    <a:pt x="148" y="3027"/>
                  </a:lnTo>
                  <a:cubicBezTo>
                    <a:pt x="127" y="3048"/>
                    <a:pt x="106" y="3069"/>
                    <a:pt x="85" y="3111"/>
                  </a:cubicBezTo>
                  <a:cubicBezTo>
                    <a:pt x="0" y="3196"/>
                    <a:pt x="21" y="3281"/>
                    <a:pt x="64" y="3302"/>
                  </a:cubicBezTo>
                  <a:cubicBezTo>
                    <a:pt x="85" y="3302"/>
                    <a:pt x="127" y="3281"/>
                    <a:pt x="169" y="3238"/>
                  </a:cubicBezTo>
                  <a:cubicBezTo>
                    <a:pt x="212" y="3217"/>
                    <a:pt x="254" y="3175"/>
                    <a:pt x="296" y="3132"/>
                  </a:cubicBezTo>
                  <a:cubicBezTo>
                    <a:pt x="360" y="3069"/>
                    <a:pt x="444" y="2963"/>
                    <a:pt x="465" y="2921"/>
                  </a:cubicBezTo>
                  <a:cubicBezTo>
                    <a:pt x="508" y="2900"/>
                    <a:pt x="529" y="2858"/>
                    <a:pt x="571" y="2815"/>
                  </a:cubicBezTo>
                  <a:lnTo>
                    <a:pt x="740" y="2667"/>
                  </a:lnTo>
                  <a:cubicBezTo>
                    <a:pt x="761" y="2646"/>
                    <a:pt x="804" y="2604"/>
                    <a:pt x="846" y="2561"/>
                  </a:cubicBezTo>
                  <a:cubicBezTo>
                    <a:pt x="931" y="2456"/>
                    <a:pt x="1036" y="2350"/>
                    <a:pt x="1142" y="2265"/>
                  </a:cubicBezTo>
                  <a:cubicBezTo>
                    <a:pt x="1227" y="2181"/>
                    <a:pt x="1311" y="2096"/>
                    <a:pt x="1396" y="2012"/>
                  </a:cubicBezTo>
                  <a:lnTo>
                    <a:pt x="1565" y="1842"/>
                  </a:lnTo>
                  <a:cubicBezTo>
                    <a:pt x="1671" y="1758"/>
                    <a:pt x="1755" y="1673"/>
                    <a:pt x="1840" y="1567"/>
                  </a:cubicBezTo>
                  <a:cubicBezTo>
                    <a:pt x="1904" y="1504"/>
                    <a:pt x="1988" y="1419"/>
                    <a:pt x="2073" y="1356"/>
                  </a:cubicBezTo>
                  <a:lnTo>
                    <a:pt x="2221" y="1229"/>
                  </a:lnTo>
                  <a:cubicBezTo>
                    <a:pt x="2305" y="1144"/>
                    <a:pt x="2411" y="1039"/>
                    <a:pt x="2517" y="954"/>
                  </a:cubicBezTo>
                  <a:cubicBezTo>
                    <a:pt x="2707" y="764"/>
                    <a:pt x="2898" y="573"/>
                    <a:pt x="3109" y="425"/>
                  </a:cubicBezTo>
                  <a:lnTo>
                    <a:pt x="3236" y="320"/>
                  </a:lnTo>
                  <a:cubicBezTo>
                    <a:pt x="3299" y="256"/>
                    <a:pt x="3342" y="193"/>
                    <a:pt x="3384" y="193"/>
                  </a:cubicBezTo>
                  <a:lnTo>
                    <a:pt x="3426" y="150"/>
                  </a:lnTo>
                  <a:cubicBezTo>
                    <a:pt x="3447" y="129"/>
                    <a:pt x="3469" y="66"/>
                    <a:pt x="3469" y="24"/>
                  </a:cubicBezTo>
                  <a:cubicBezTo>
                    <a:pt x="3469" y="7"/>
                    <a:pt x="3456" y="0"/>
                    <a:pt x="3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"/>
          <p:cNvSpPr txBox="1">
            <a:spLocks noGrp="1"/>
          </p:cNvSpPr>
          <p:nvPr>
            <p:ph type="title"/>
          </p:nvPr>
        </p:nvSpPr>
        <p:spPr>
          <a:xfrm>
            <a:off x="2411604" y="855425"/>
            <a:ext cx="250204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</a:t>
            </a:r>
            <a:r>
              <a:rPr lang="en" dirty="0" smtClean="0"/>
              <a:t>efenisi </a:t>
            </a:r>
            <a:endParaRPr dirty="0"/>
          </a:p>
        </p:txBody>
      </p:sp>
      <p:sp>
        <p:nvSpPr>
          <p:cNvPr id="375" name="Google Shape;375;p63"/>
          <p:cNvSpPr txBox="1">
            <a:spLocks noGrp="1"/>
          </p:cNvSpPr>
          <p:nvPr>
            <p:ph type="subTitle" idx="1"/>
          </p:nvPr>
        </p:nvSpPr>
        <p:spPr>
          <a:xfrm>
            <a:off x="1349197" y="1446963"/>
            <a:ext cx="5714793" cy="3084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Pernikahan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ikatan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pernikahan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pasangan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berusia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dibawah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menengah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65" y="2582426"/>
            <a:ext cx="1919235" cy="20507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"/>
          <p:cNvSpPr txBox="1">
            <a:spLocks noGrp="1"/>
          </p:cNvSpPr>
          <p:nvPr>
            <p:ph type="title"/>
          </p:nvPr>
        </p:nvSpPr>
        <p:spPr>
          <a:xfrm>
            <a:off x="2411604" y="855425"/>
            <a:ext cx="250204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375" name="Google Shape;375;p63"/>
          <p:cNvSpPr txBox="1">
            <a:spLocks noGrp="1"/>
          </p:cNvSpPr>
          <p:nvPr>
            <p:ph type="subTitle" idx="1"/>
          </p:nvPr>
        </p:nvSpPr>
        <p:spPr>
          <a:xfrm>
            <a:off x="1349197" y="1446963"/>
            <a:ext cx="5714793" cy="3084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ikatan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batin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wanita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isteri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tangga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bahagia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kekal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Ketuhanan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Esa.Pernikahan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perawinan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diperbolehkan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laki-laki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berusia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(UU No 16/2019).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82" y="2491991"/>
            <a:ext cx="2150347" cy="21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 txBox="1">
            <a:spLocks noGrp="1"/>
          </p:cNvSpPr>
          <p:nvPr>
            <p:ph type="subTitle" idx="1"/>
          </p:nvPr>
        </p:nvSpPr>
        <p:spPr>
          <a:xfrm>
            <a:off x="3426488" y="2630000"/>
            <a:ext cx="4560612" cy="1881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Orang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Media Massa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Biologis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Hamil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Nikah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Google Shape;403;p65"/>
          <p:cNvSpPr txBox="1">
            <a:spLocks noGrp="1"/>
          </p:cNvSpPr>
          <p:nvPr>
            <p:ph type="title"/>
          </p:nvPr>
        </p:nvSpPr>
        <p:spPr>
          <a:xfrm>
            <a:off x="4619350" y="920700"/>
            <a:ext cx="33678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F</a:t>
            </a:r>
            <a:r>
              <a:rPr lang="en" sz="2800" dirty="0" smtClean="0"/>
              <a:t>aktor penyebab pernikahan dini</a:t>
            </a: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2762668"/>
            <a:ext cx="24955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756" y="920700"/>
            <a:ext cx="7414394" cy="3580962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gadis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Orang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menikahkan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gadis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laki-laki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mapan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berdampak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gadis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Si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gadis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layak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berkurang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3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2321" y="964641"/>
            <a:ext cx="7898004" cy="3125037"/>
          </a:xfrm>
        </p:spPr>
        <p:txBody>
          <a:bodyPr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Rendahnya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pernikahan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Wajib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'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fenomena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dimisalkan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berusia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60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2853" y="934497"/>
            <a:ext cx="7626699" cy="3165230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Entah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khawatir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takut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'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zina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berpacaran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menikahkan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pacarnya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Niatnya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melindungi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dibenarkan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95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2756" y="944545"/>
            <a:ext cx="7414344" cy="3295859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Media Massa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Disadari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jaman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mengakses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semacamnya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terbiasa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hal-hal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berbau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mengaggapnha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lagi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8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2998" y="904352"/>
            <a:ext cx="7364102" cy="3326004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Biologis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satunya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Media Massa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mudahnya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anak-anak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seharusnya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usianya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120206"/>
      </p:ext>
    </p:extLst>
  </p:cSld>
  <p:clrMapOvr>
    <a:masterClrMapping/>
  </p:clrMapOvr>
</p:sld>
</file>

<file path=ppt/theme/theme1.xml><?xml version="1.0" encoding="utf-8"?>
<a:theme xmlns:a="http://schemas.openxmlformats.org/drawingml/2006/main" name="Wedding Planner Marketing Plan XL by Slidesgo">
  <a:themeElements>
    <a:clrScheme name="Simple Light">
      <a:dk1>
        <a:srgbClr val="15212A"/>
      </a:dk1>
      <a:lt1>
        <a:srgbClr val="F8F8F6"/>
      </a:lt1>
      <a:dk2>
        <a:srgbClr val="415D5C"/>
      </a:dk2>
      <a:lt2>
        <a:srgbClr val="E3E0E1"/>
      </a:lt2>
      <a:accent1>
        <a:srgbClr val="E9DDD7"/>
      </a:accent1>
      <a:accent2>
        <a:srgbClr val="EBD0C2"/>
      </a:accent2>
      <a:accent3>
        <a:srgbClr val="94A79D"/>
      </a:accent3>
      <a:accent4>
        <a:srgbClr val="C1CBC6"/>
      </a:accent4>
      <a:accent5>
        <a:srgbClr val="415D5C"/>
      </a:accent5>
      <a:accent6>
        <a:srgbClr val="F8F8F6"/>
      </a:accent6>
      <a:hlink>
        <a:srgbClr val="1521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473</Words>
  <Application>Microsoft Office PowerPoint</Application>
  <PresentationFormat>On-screen Show (16:9)</PresentationFormat>
  <Paragraphs>32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Elsie Swash Caps</vt:lpstr>
      <vt:lpstr>Times New Roman</vt:lpstr>
      <vt:lpstr>Cutive Mono</vt:lpstr>
      <vt:lpstr>Josefin Slab</vt:lpstr>
      <vt:lpstr>Wedding Planner Marketing Plan XL by Slidesgo</vt:lpstr>
      <vt:lpstr>Pernikahan dini dan permasalahannya</vt:lpstr>
      <vt:lpstr>Defenisi </vt:lpstr>
      <vt:lpstr>Pernikahan  </vt:lpstr>
      <vt:lpstr>Faktor penyebab pernikahan dini</vt:lpstr>
      <vt:lpstr>1. Faktor ekonomi  Biasanya ini terjadi ketika keluarga si gadis berasal dari keluarga kurang mampu. Orang tuanya pun menikahkan si gadis dengan laki-laki dari keluarga mapan. Hal ini tentu akan berdampak baik bagi si gadis maupun orang tuanya. Si gadis bisa mendapat kehidupan yang layak serta beban orang tuanya bisa berkurang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Dampak negatif pernikahan dini</vt:lpstr>
      <vt:lpstr>PowerPoint Presentation</vt:lpstr>
      <vt:lpstr>Terimakasih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Pernikahan dini dan permasalahannya</dc:title>
  <dc:creator>ACER</dc:creator>
  <cp:lastModifiedBy>ACER</cp:lastModifiedBy>
  <cp:revision>6</cp:revision>
  <dcterms:modified xsi:type="dcterms:W3CDTF">2024-08-01T15:42:42Z</dcterms:modified>
</cp:coreProperties>
</file>